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2"/>
  </p:notesMasterIdLst>
  <p:handoutMasterIdLst>
    <p:handoutMasterId r:id="rId33"/>
  </p:handoutMasterIdLst>
  <p:sldIdLst>
    <p:sldId id="269" r:id="rId2"/>
    <p:sldId id="286" r:id="rId3"/>
    <p:sldId id="287" r:id="rId4"/>
    <p:sldId id="288" r:id="rId5"/>
    <p:sldId id="302" r:id="rId6"/>
    <p:sldId id="290" r:id="rId7"/>
    <p:sldId id="283" r:id="rId8"/>
    <p:sldId id="292" r:id="rId9"/>
    <p:sldId id="293" r:id="rId10"/>
    <p:sldId id="294" r:id="rId11"/>
    <p:sldId id="295" r:id="rId12"/>
    <p:sldId id="296" r:id="rId13"/>
    <p:sldId id="297" r:id="rId14"/>
    <p:sldId id="298" r:id="rId15"/>
    <p:sldId id="305" r:id="rId16"/>
    <p:sldId id="299" r:id="rId17"/>
    <p:sldId id="300" r:id="rId18"/>
    <p:sldId id="301" r:id="rId19"/>
    <p:sldId id="303" r:id="rId20"/>
    <p:sldId id="317" r:id="rId21"/>
    <p:sldId id="308" r:id="rId22"/>
    <p:sldId id="310" r:id="rId23"/>
    <p:sldId id="309" r:id="rId24"/>
    <p:sldId id="311" r:id="rId25"/>
    <p:sldId id="312" r:id="rId26"/>
    <p:sldId id="313" r:id="rId27"/>
    <p:sldId id="314" r:id="rId28"/>
    <p:sldId id="315" r:id="rId29"/>
    <p:sldId id="316" r:id="rId30"/>
    <p:sldId id="285"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9" userDrawn="1">
          <p15:clr>
            <a:srgbClr val="A4A3A4"/>
          </p15:clr>
        </p15:guide>
        <p15:guide id="2" orient="horz" pos="1769" userDrawn="1">
          <p15:clr>
            <a:srgbClr val="A4A3A4"/>
          </p15:clr>
        </p15:guide>
        <p15:guide id="3" orient="horz" pos="1267" userDrawn="1">
          <p15:clr>
            <a:srgbClr val="A4A3A4"/>
          </p15:clr>
        </p15:guide>
        <p15:guide id="4" pos="7273" userDrawn="1">
          <p15:clr>
            <a:srgbClr val="A4A3A4"/>
          </p15:clr>
        </p15:guide>
        <p15:guide id="5" pos="4771" userDrawn="1">
          <p15:clr>
            <a:srgbClr val="A4A3A4"/>
          </p15:clr>
        </p15:guide>
        <p15:guide id="6" pos="881" userDrawn="1">
          <p15:clr>
            <a:srgbClr val="A4A3A4"/>
          </p15:clr>
        </p15:guide>
        <p15:guide id="7" pos="57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DE89"/>
    <a:srgbClr val="6ABD65"/>
    <a:srgbClr val="A8D36C"/>
    <a:srgbClr val="D0F0D6"/>
    <a:srgbClr val="F6CE4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490" autoAdjust="0"/>
    <p:restoredTop sz="85159" autoAdjust="0"/>
  </p:normalViewPr>
  <p:slideViewPr>
    <p:cSldViewPr snapToGrid="0" snapToObjects="1" showGuides="1">
      <p:cViewPr varScale="1">
        <p:scale>
          <a:sx n="68" d="100"/>
          <a:sy n="68" d="100"/>
        </p:scale>
        <p:origin x="292" y="32"/>
      </p:cViewPr>
      <p:guideLst>
        <p:guide orient="horz" pos="289"/>
        <p:guide orient="horz" pos="1769"/>
        <p:guide orient="horz" pos="1267"/>
        <p:guide pos="7273"/>
        <p:guide pos="4771"/>
        <p:guide pos="881"/>
        <p:guide pos="575"/>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38E9488-0E9E-B24D-91F7-EE869552A968}" type="datetimeFigureOut">
              <a:rPr lang="en-US" smtClean="0"/>
              <a:pPr/>
              <a:t>10/18/2024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67DCA8A-BB17-F749-9BEC-BDD8D32AE2B8}" type="slidenum">
              <a:rPr lang="en-US" smtClean="0"/>
              <a:pPr/>
              <a:t>‹#›</a:t>
            </a:fld>
            <a:endParaRPr lang="en-US"/>
          </a:p>
        </p:txBody>
      </p:sp>
    </p:spTree>
    <p:extLst>
      <p:ext uri="{BB962C8B-B14F-4D97-AF65-F5344CB8AC3E}">
        <p14:creationId xmlns:p14="http://schemas.microsoft.com/office/powerpoint/2010/main" val="34385504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782DBC-DAC4-E84F-BA05-90779D806790}" type="datetimeFigureOut">
              <a:rPr lang="en-US" smtClean="0"/>
              <a:pPr/>
              <a:t>10/18/2024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7B9D28-8EB1-1345-A72A-E5616C26847B}" type="slidenum">
              <a:rPr lang="en-US" smtClean="0"/>
              <a:pPr/>
              <a:t>‹#›</a:t>
            </a:fld>
            <a:endParaRPr lang="en-US"/>
          </a:p>
        </p:txBody>
      </p:sp>
    </p:spTree>
    <p:extLst>
      <p:ext uri="{BB962C8B-B14F-4D97-AF65-F5344CB8AC3E}">
        <p14:creationId xmlns:p14="http://schemas.microsoft.com/office/powerpoint/2010/main" val="4420165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687B9D28-8EB1-1345-A72A-E5616C26847B}" type="slidenum">
              <a:rPr lang="en-US" smtClean="0"/>
              <a:pPr/>
              <a:t>1</a:t>
            </a:fld>
            <a:endParaRPr lang="en-US"/>
          </a:p>
        </p:txBody>
      </p:sp>
    </p:spTree>
    <p:extLst>
      <p:ext uri="{BB962C8B-B14F-4D97-AF65-F5344CB8AC3E}">
        <p14:creationId xmlns:p14="http://schemas.microsoft.com/office/powerpoint/2010/main" val="41877135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11</a:t>
            </a:fld>
            <a:endParaRPr lang="en-US"/>
          </a:p>
        </p:txBody>
      </p:sp>
    </p:spTree>
    <p:extLst>
      <p:ext uri="{BB962C8B-B14F-4D97-AF65-F5344CB8AC3E}">
        <p14:creationId xmlns:p14="http://schemas.microsoft.com/office/powerpoint/2010/main" val="2122827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12</a:t>
            </a:fld>
            <a:endParaRPr lang="en-US"/>
          </a:p>
        </p:txBody>
      </p:sp>
    </p:spTree>
    <p:extLst>
      <p:ext uri="{BB962C8B-B14F-4D97-AF65-F5344CB8AC3E}">
        <p14:creationId xmlns:p14="http://schemas.microsoft.com/office/powerpoint/2010/main" val="1119787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13</a:t>
            </a:fld>
            <a:endParaRPr lang="en-US"/>
          </a:p>
        </p:txBody>
      </p:sp>
    </p:spTree>
    <p:extLst>
      <p:ext uri="{BB962C8B-B14F-4D97-AF65-F5344CB8AC3E}">
        <p14:creationId xmlns:p14="http://schemas.microsoft.com/office/powerpoint/2010/main" val="17394256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14</a:t>
            </a:fld>
            <a:endParaRPr lang="en-US"/>
          </a:p>
        </p:txBody>
      </p:sp>
    </p:spTree>
    <p:extLst>
      <p:ext uri="{BB962C8B-B14F-4D97-AF65-F5344CB8AC3E}">
        <p14:creationId xmlns:p14="http://schemas.microsoft.com/office/powerpoint/2010/main" val="40678947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16</a:t>
            </a:fld>
            <a:endParaRPr lang="en-US"/>
          </a:p>
        </p:txBody>
      </p:sp>
    </p:spTree>
    <p:extLst>
      <p:ext uri="{BB962C8B-B14F-4D97-AF65-F5344CB8AC3E}">
        <p14:creationId xmlns:p14="http://schemas.microsoft.com/office/powerpoint/2010/main" val="18775425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17</a:t>
            </a:fld>
            <a:endParaRPr lang="en-US"/>
          </a:p>
        </p:txBody>
      </p:sp>
    </p:spTree>
    <p:extLst>
      <p:ext uri="{BB962C8B-B14F-4D97-AF65-F5344CB8AC3E}">
        <p14:creationId xmlns:p14="http://schemas.microsoft.com/office/powerpoint/2010/main" val="5809791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18</a:t>
            </a:fld>
            <a:endParaRPr lang="en-US"/>
          </a:p>
        </p:txBody>
      </p:sp>
    </p:spTree>
    <p:extLst>
      <p:ext uri="{BB962C8B-B14F-4D97-AF65-F5344CB8AC3E}">
        <p14:creationId xmlns:p14="http://schemas.microsoft.com/office/powerpoint/2010/main" val="2893210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19</a:t>
            </a:fld>
            <a:endParaRPr lang="en-US"/>
          </a:p>
        </p:txBody>
      </p:sp>
    </p:spTree>
    <p:extLst>
      <p:ext uri="{BB962C8B-B14F-4D97-AF65-F5344CB8AC3E}">
        <p14:creationId xmlns:p14="http://schemas.microsoft.com/office/powerpoint/2010/main" val="35821453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20</a:t>
            </a:fld>
            <a:endParaRPr lang="en-US"/>
          </a:p>
        </p:txBody>
      </p:sp>
    </p:spTree>
    <p:extLst>
      <p:ext uri="{BB962C8B-B14F-4D97-AF65-F5344CB8AC3E}">
        <p14:creationId xmlns:p14="http://schemas.microsoft.com/office/powerpoint/2010/main" val="41068601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22</a:t>
            </a:fld>
            <a:endParaRPr lang="en-US"/>
          </a:p>
        </p:txBody>
      </p:sp>
    </p:spTree>
    <p:extLst>
      <p:ext uri="{BB962C8B-B14F-4D97-AF65-F5344CB8AC3E}">
        <p14:creationId xmlns:p14="http://schemas.microsoft.com/office/powerpoint/2010/main" val="2162148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2</a:t>
            </a:fld>
            <a:endParaRPr lang="en-US"/>
          </a:p>
        </p:txBody>
      </p:sp>
    </p:spTree>
    <p:extLst>
      <p:ext uri="{BB962C8B-B14F-4D97-AF65-F5344CB8AC3E}">
        <p14:creationId xmlns:p14="http://schemas.microsoft.com/office/powerpoint/2010/main" val="31927270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23</a:t>
            </a:fld>
            <a:endParaRPr lang="en-US"/>
          </a:p>
        </p:txBody>
      </p:sp>
    </p:spTree>
    <p:extLst>
      <p:ext uri="{BB962C8B-B14F-4D97-AF65-F5344CB8AC3E}">
        <p14:creationId xmlns:p14="http://schemas.microsoft.com/office/powerpoint/2010/main" val="41364781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24</a:t>
            </a:fld>
            <a:endParaRPr lang="en-US"/>
          </a:p>
        </p:txBody>
      </p:sp>
    </p:spTree>
    <p:extLst>
      <p:ext uri="{BB962C8B-B14F-4D97-AF65-F5344CB8AC3E}">
        <p14:creationId xmlns:p14="http://schemas.microsoft.com/office/powerpoint/2010/main" val="38454949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25</a:t>
            </a:fld>
            <a:endParaRPr lang="en-US"/>
          </a:p>
        </p:txBody>
      </p:sp>
    </p:spTree>
    <p:extLst>
      <p:ext uri="{BB962C8B-B14F-4D97-AF65-F5344CB8AC3E}">
        <p14:creationId xmlns:p14="http://schemas.microsoft.com/office/powerpoint/2010/main" val="30379662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26</a:t>
            </a:fld>
            <a:endParaRPr lang="en-US"/>
          </a:p>
        </p:txBody>
      </p:sp>
    </p:spTree>
    <p:extLst>
      <p:ext uri="{BB962C8B-B14F-4D97-AF65-F5344CB8AC3E}">
        <p14:creationId xmlns:p14="http://schemas.microsoft.com/office/powerpoint/2010/main" val="9129420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27</a:t>
            </a:fld>
            <a:endParaRPr lang="en-US"/>
          </a:p>
        </p:txBody>
      </p:sp>
    </p:spTree>
    <p:extLst>
      <p:ext uri="{BB962C8B-B14F-4D97-AF65-F5344CB8AC3E}">
        <p14:creationId xmlns:p14="http://schemas.microsoft.com/office/powerpoint/2010/main" val="42340825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28</a:t>
            </a:fld>
            <a:endParaRPr lang="en-US"/>
          </a:p>
        </p:txBody>
      </p:sp>
    </p:spTree>
    <p:extLst>
      <p:ext uri="{BB962C8B-B14F-4D97-AF65-F5344CB8AC3E}">
        <p14:creationId xmlns:p14="http://schemas.microsoft.com/office/powerpoint/2010/main" val="26874552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30</a:t>
            </a:fld>
            <a:endParaRPr lang="en-US"/>
          </a:p>
        </p:txBody>
      </p:sp>
    </p:spTree>
    <p:extLst>
      <p:ext uri="{BB962C8B-B14F-4D97-AF65-F5344CB8AC3E}">
        <p14:creationId xmlns:p14="http://schemas.microsoft.com/office/powerpoint/2010/main" val="3401432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3</a:t>
            </a:fld>
            <a:endParaRPr lang="en-US"/>
          </a:p>
        </p:txBody>
      </p:sp>
    </p:spTree>
    <p:extLst>
      <p:ext uri="{BB962C8B-B14F-4D97-AF65-F5344CB8AC3E}">
        <p14:creationId xmlns:p14="http://schemas.microsoft.com/office/powerpoint/2010/main" val="4134273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4</a:t>
            </a:fld>
            <a:endParaRPr lang="en-US"/>
          </a:p>
        </p:txBody>
      </p:sp>
    </p:spTree>
    <p:extLst>
      <p:ext uri="{BB962C8B-B14F-4D97-AF65-F5344CB8AC3E}">
        <p14:creationId xmlns:p14="http://schemas.microsoft.com/office/powerpoint/2010/main" val="1478583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5</a:t>
            </a:fld>
            <a:endParaRPr lang="en-US"/>
          </a:p>
        </p:txBody>
      </p:sp>
    </p:spTree>
    <p:extLst>
      <p:ext uri="{BB962C8B-B14F-4D97-AF65-F5344CB8AC3E}">
        <p14:creationId xmlns:p14="http://schemas.microsoft.com/office/powerpoint/2010/main" val="2399517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7</a:t>
            </a:fld>
            <a:endParaRPr lang="en-US"/>
          </a:p>
        </p:txBody>
      </p:sp>
    </p:spTree>
    <p:extLst>
      <p:ext uri="{BB962C8B-B14F-4D97-AF65-F5344CB8AC3E}">
        <p14:creationId xmlns:p14="http://schemas.microsoft.com/office/powerpoint/2010/main" val="3795446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8</a:t>
            </a:fld>
            <a:endParaRPr lang="en-US"/>
          </a:p>
        </p:txBody>
      </p:sp>
    </p:spTree>
    <p:extLst>
      <p:ext uri="{BB962C8B-B14F-4D97-AF65-F5344CB8AC3E}">
        <p14:creationId xmlns:p14="http://schemas.microsoft.com/office/powerpoint/2010/main" val="1825464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9</a:t>
            </a:fld>
            <a:endParaRPr lang="en-US"/>
          </a:p>
        </p:txBody>
      </p:sp>
    </p:spTree>
    <p:extLst>
      <p:ext uri="{BB962C8B-B14F-4D97-AF65-F5344CB8AC3E}">
        <p14:creationId xmlns:p14="http://schemas.microsoft.com/office/powerpoint/2010/main" val="10612467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87B9D28-8EB1-1345-A72A-E5616C26847B}" type="slidenum">
              <a:rPr lang="en-US" smtClean="0"/>
              <a:pPr/>
              <a:t>10</a:t>
            </a:fld>
            <a:endParaRPr lang="en-US"/>
          </a:p>
        </p:txBody>
      </p:sp>
    </p:spTree>
    <p:extLst>
      <p:ext uri="{BB962C8B-B14F-4D97-AF65-F5344CB8AC3E}">
        <p14:creationId xmlns:p14="http://schemas.microsoft.com/office/powerpoint/2010/main" val="5313023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ion 1 full picture">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1199701" y="-1"/>
            <a:ext cx="10992299" cy="6858001"/>
          </a:xfrm>
        </p:spPr>
        <p:txBody>
          <a:bodyPr vert="horz" lIns="91440" tIns="45720" rIns="91440" bIns="45720" rtlCol="0" anchor="t">
            <a:normAutofit/>
          </a:bodyPr>
          <a:lstStyle>
            <a:lvl1pPr>
              <a:defRPr lang="en-US" sz="1800" baseline="0" dirty="0">
                <a:solidFill>
                  <a:srgbClr val="002D72"/>
                </a:solidFill>
              </a:defRPr>
            </a:lvl1pPr>
          </a:lstStyle>
          <a:p>
            <a:pPr marL="0" lvl="0" indent="0">
              <a:buNone/>
            </a:pPr>
            <a:r>
              <a:rPr lang="en-US" dirty="0"/>
              <a:t>Insert Picture</a:t>
            </a:r>
          </a:p>
        </p:txBody>
      </p:sp>
      <p:sp>
        <p:nvSpPr>
          <p:cNvPr id="2" name="Title 1"/>
          <p:cNvSpPr>
            <a:spLocks noGrp="1"/>
          </p:cNvSpPr>
          <p:nvPr>
            <p:ph type="ctrTitle"/>
          </p:nvPr>
        </p:nvSpPr>
        <p:spPr>
          <a:xfrm>
            <a:off x="2057616" y="3868838"/>
            <a:ext cx="4647944" cy="1861118"/>
          </a:xfrm>
        </p:spPr>
        <p:txBody>
          <a:bodyPr anchor="t"/>
          <a:lstStyle>
            <a:lvl1pPr>
              <a:lnSpc>
                <a:spcPct val="90000"/>
              </a:lnSpc>
              <a:defRPr sz="3600">
                <a:solidFill>
                  <a:srgbClr val="002D72"/>
                </a:solidFill>
              </a:defRPr>
            </a:lvl1pPr>
          </a:lstStyle>
          <a:p>
            <a:r>
              <a:rPr lang="en-US"/>
              <a:t>Click to edit Master title style</a:t>
            </a:r>
            <a:endParaRPr lang="en-US" dirty="0"/>
          </a:p>
        </p:txBody>
      </p:sp>
      <p:sp>
        <p:nvSpPr>
          <p:cNvPr id="3" name="Subtitle 2"/>
          <p:cNvSpPr>
            <a:spLocks noGrp="1"/>
          </p:cNvSpPr>
          <p:nvPr>
            <p:ph type="subTitle" idx="1"/>
          </p:nvPr>
        </p:nvSpPr>
        <p:spPr>
          <a:xfrm>
            <a:off x="2057616" y="5729956"/>
            <a:ext cx="4647944" cy="1128044"/>
          </a:xfrm>
        </p:spPr>
        <p:txBody>
          <a:bodyPr anchor="t">
            <a:normAutofit/>
          </a:bodyPr>
          <a:lstStyle>
            <a:lvl1pPr marL="0" indent="0" algn="l">
              <a:buNone/>
              <a:defRPr sz="1800">
                <a:solidFill>
                  <a:srgbClr val="002D7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8" name="Picture 7" descr="VoN_blue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199701" cy="6865905"/>
          </a:xfrm>
          <a:prstGeom prst="rect">
            <a:avLst/>
          </a:prstGeom>
        </p:spPr>
      </p:pic>
      <p:pic>
        <p:nvPicPr>
          <p:cNvPr id="7" name="Picture 6" descr="VoN_TAG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96069" y="-124292"/>
            <a:ext cx="1737360" cy="2367694"/>
          </a:xfrm>
          <a:prstGeom prst="rect">
            <a:avLst/>
          </a:prstGeom>
        </p:spPr>
      </p:pic>
    </p:spTree>
    <p:extLst>
      <p:ext uri="{BB962C8B-B14F-4D97-AF65-F5344CB8AC3E}">
        <p14:creationId xmlns:p14="http://schemas.microsoft.com/office/powerpoint/2010/main" val="2235125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SC – tagline">
    <p:spTree>
      <p:nvGrpSpPr>
        <p:cNvPr id="1" name=""/>
        <p:cNvGrpSpPr/>
        <p:nvPr/>
      </p:nvGrpSpPr>
      <p:grpSpPr>
        <a:xfrm>
          <a:off x="0" y="0"/>
          <a:ext cx="0" cy="0"/>
          <a:chOff x="0" y="0"/>
          <a:chExt cx="0" cy="0"/>
        </a:xfrm>
      </p:grpSpPr>
      <p:sp>
        <p:nvSpPr>
          <p:cNvPr id="7" name="Rectangle 6"/>
          <p:cNvSpPr/>
          <p:nvPr userDrawn="1"/>
        </p:nvSpPr>
        <p:spPr>
          <a:xfrm>
            <a:off x="0" y="461963"/>
            <a:ext cx="12192000" cy="1143000"/>
          </a:xfrm>
          <a:prstGeom prst="rect">
            <a:avLst/>
          </a:prstGeom>
          <a:solidFill>
            <a:srgbClr val="319B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932927" y="2032487"/>
            <a:ext cx="9163532" cy="4215146"/>
          </a:xfrm>
        </p:spPr>
        <p:txBody>
          <a:bodyPr/>
          <a:lstStyle>
            <a:lvl1pPr marL="228600" indent="-228600">
              <a:buClr>
                <a:schemeClr val="accent5"/>
              </a:buClr>
              <a:buFont typeface="Arial"/>
              <a:buChar char="•"/>
              <a:defRPr/>
            </a:lvl1pPr>
            <a:lvl2pPr marL="631825" indent="-347663">
              <a:buClr>
                <a:schemeClr val="accent5"/>
              </a:buClr>
              <a:buFont typeface="Arial"/>
              <a:buChar char="•"/>
              <a:defRPr/>
            </a:lvl2pPr>
            <a:lvl3pPr marL="969963" indent="-284163">
              <a:buClr>
                <a:schemeClr val="accent5"/>
              </a:buClr>
              <a:buFont typeface="Arial"/>
              <a:buChar char="•"/>
              <a:defRPr/>
            </a:lvl3pPr>
            <a:lvl4pPr marL="1254125" indent="-284163">
              <a:buClr>
                <a:schemeClr val="accent5"/>
              </a:buClr>
              <a:buFont typeface="Arial"/>
              <a:buChar char="•"/>
              <a:defRPr/>
            </a:lvl4pPr>
            <a:lvl5pPr marL="1482725" indent="-228600">
              <a:buClr>
                <a:schemeClr val="accent5"/>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0E6C32A5-0A83-0E4C-9F4D-769A82F53133}" type="slidenum">
              <a:rPr lang="en-US" smtClean="0"/>
              <a:pPr/>
              <a:t>‹#›</a:t>
            </a:fld>
            <a:endParaRPr lang="en-US" dirty="0"/>
          </a:p>
        </p:txBody>
      </p:sp>
      <p:pic>
        <p:nvPicPr>
          <p:cNvPr id="10" name="Picture 9" descr="VoN_green_pattern.png"/>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461963"/>
          </a:xfrm>
          <a:prstGeom prst="rect">
            <a:avLst/>
          </a:prstGeom>
        </p:spPr>
      </p:pic>
      <p:pic>
        <p:nvPicPr>
          <p:cNvPr id="9" name="Picture 8" descr="VoN_TAG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16204" y="446088"/>
            <a:ext cx="1737360" cy="2367694"/>
          </a:xfrm>
          <a:prstGeom prst="rect">
            <a:avLst/>
          </a:prstGeom>
        </p:spPr>
      </p:pic>
    </p:spTree>
    <p:extLst>
      <p:ext uri="{BB962C8B-B14F-4D97-AF65-F5344CB8AC3E}">
        <p14:creationId xmlns:p14="http://schemas.microsoft.com/office/powerpoint/2010/main" val="176082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SC – sidebar – tagline">
    <p:spTree>
      <p:nvGrpSpPr>
        <p:cNvPr id="1" name=""/>
        <p:cNvGrpSpPr/>
        <p:nvPr/>
      </p:nvGrpSpPr>
      <p:grpSpPr>
        <a:xfrm>
          <a:off x="0" y="0"/>
          <a:ext cx="0" cy="0"/>
          <a:chOff x="0" y="0"/>
          <a:chExt cx="0" cy="0"/>
        </a:xfrm>
      </p:grpSpPr>
      <p:sp>
        <p:nvSpPr>
          <p:cNvPr id="8" name="Rectangle 7"/>
          <p:cNvSpPr/>
          <p:nvPr userDrawn="1"/>
        </p:nvSpPr>
        <p:spPr>
          <a:xfrm>
            <a:off x="7296152" y="1473693"/>
            <a:ext cx="4895849" cy="5390657"/>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4" name="Content Placeholder 3"/>
          <p:cNvSpPr>
            <a:spLocks noGrp="1"/>
          </p:cNvSpPr>
          <p:nvPr>
            <p:ph sz="half" idx="2"/>
          </p:nvPr>
        </p:nvSpPr>
        <p:spPr>
          <a:xfrm>
            <a:off x="7614413" y="2829657"/>
            <a:ext cx="3967987" cy="3526692"/>
          </a:xfrm>
        </p:spPr>
        <p:txBody>
          <a:bodyPr>
            <a:noAutofit/>
          </a:bodyPr>
          <a:lstStyle>
            <a:lvl1pPr marL="173038" indent="-173038">
              <a:buClr>
                <a:schemeClr val="accent5"/>
              </a:buCl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7" name="Slide Number Placeholder 6"/>
          <p:cNvSpPr>
            <a:spLocks noGrp="1"/>
          </p:cNvSpPr>
          <p:nvPr>
            <p:ph type="sldNum" sz="quarter" idx="12"/>
          </p:nvPr>
        </p:nvSpPr>
        <p:spPr/>
        <p:txBody>
          <a:bodyPr/>
          <a:lstStyle>
            <a:lvl1pPr>
              <a:defRPr>
                <a:solidFill>
                  <a:srgbClr val="319B42"/>
                </a:solidFill>
              </a:defRPr>
            </a:lvl1pPr>
          </a:lstStyle>
          <a:p>
            <a:fld id="{0E6C32A5-0A83-0E4C-9F4D-769A82F53133}" type="slidenum">
              <a:rPr lang="en-US" smtClean="0"/>
              <a:pPr/>
              <a:t>‹#›</a:t>
            </a:fld>
            <a:endParaRPr lang="en-US" dirty="0"/>
          </a:p>
        </p:txBody>
      </p:sp>
      <p:sp>
        <p:nvSpPr>
          <p:cNvPr id="9" name="Rectangle 8"/>
          <p:cNvSpPr/>
          <p:nvPr userDrawn="1"/>
        </p:nvSpPr>
        <p:spPr>
          <a:xfrm>
            <a:off x="0" y="461963"/>
            <a:ext cx="12192000" cy="1143000"/>
          </a:xfrm>
          <a:prstGeom prst="rect">
            <a:avLst/>
          </a:prstGeom>
          <a:solidFill>
            <a:srgbClr val="319B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11" name="Content Placeholder 2"/>
          <p:cNvSpPr>
            <a:spLocks noGrp="1"/>
          </p:cNvSpPr>
          <p:nvPr>
            <p:ph idx="1"/>
          </p:nvPr>
        </p:nvSpPr>
        <p:spPr>
          <a:xfrm>
            <a:off x="932927" y="2032487"/>
            <a:ext cx="6060975" cy="4215146"/>
          </a:xfrm>
        </p:spPr>
        <p:txBody>
          <a:bodyPr>
            <a:noAutofit/>
          </a:bodyPr>
          <a:lstStyle>
            <a:lvl1pPr marL="228600" indent="-228600">
              <a:buClr>
                <a:schemeClr val="accent5"/>
              </a:buClr>
              <a:buFont typeface="Arial"/>
              <a:buChar char="•"/>
              <a:defRPr/>
            </a:lvl1pPr>
            <a:lvl2pPr marL="631825" indent="-347663">
              <a:buClr>
                <a:schemeClr val="accent5"/>
              </a:buClr>
              <a:buFont typeface="Arial"/>
              <a:buChar char="•"/>
              <a:defRPr/>
            </a:lvl2pPr>
            <a:lvl3pPr marL="969963" indent="-284163">
              <a:buClr>
                <a:schemeClr val="accent5"/>
              </a:buClr>
              <a:buFont typeface="Arial"/>
              <a:buChar char="•"/>
              <a:defRPr/>
            </a:lvl3pPr>
            <a:lvl4pPr marL="1254125" indent="-284163">
              <a:buClr>
                <a:schemeClr val="accent5"/>
              </a:buClr>
              <a:buFont typeface="Arial"/>
              <a:buChar char="•"/>
              <a:defRPr/>
            </a:lvl4pPr>
            <a:lvl5pPr marL="1482725" indent="-228600">
              <a:buClr>
                <a:schemeClr val="accent5"/>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VoN_green_pattern.png"/>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461963"/>
          </a:xfrm>
          <a:prstGeom prst="rect">
            <a:avLst/>
          </a:prstGeom>
        </p:spPr>
      </p:pic>
      <p:pic>
        <p:nvPicPr>
          <p:cNvPr id="13" name="Picture 12" descr="VoN_TAG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04050" y="461963"/>
            <a:ext cx="1737360" cy="2367694"/>
          </a:xfrm>
          <a:prstGeom prst="rect">
            <a:avLst/>
          </a:prstGeom>
        </p:spPr>
      </p:pic>
    </p:spTree>
    <p:extLst>
      <p:ext uri="{BB962C8B-B14F-4D97-AF65-F5344CB8AC3E}">
        <p14:creationId xmlns:p14="http://schemas.microsoft.com/office/powerpoint/2010/main" val="4166991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SC – no tagline">
    <p:spTree>
      <p:nvGrpSpPr>
        <p:cNvPr id="1" name=""/>
        <p:cNvGrpSpPr/>
        <p:nvPr/>
      </p:nvGrpSpPr>
      <p:grpSpPr>
        <a:xfrm>
          <a:off x="0" y="0"/>
          <a:ext cx="0" cy="0"/>
          <a:chOff x="0" y="0"/>
          <a:chExt cx="0" cy="0"/>
        </a:xfrm>
      </p:grpSpPr>
      <p:sp>
        <p:nvSpPr>
          <p:cNvPr id="7" name="Rectangle 6"/>
          <p:cNvSpPr/>
          <p:nvPr userDrawn="1"/>
        </p:nvSpPr>
        <p:spPr>
          <a:xfrm>
            <a:off x="0" y="461963"/>
            <a:ext cx="12192000" cy="1143000"/>
          </a:xfrm>
          <a:prstGeom prst="rect">
            <a:avLst/>
          </a:prstGeom>
          <a:solidFill>
            <a:srgbClr val="319B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932927" y="2032487"/>
            <a:ext cx="9163532" cy="4215146"/>
          </a:xfrm>
        </p:spPr>
        <p:txBody>
          <a:bodyPr/>
          <a:lstStyle>
            <a:lvl1pPr marL="228600" indent="-228600">
              <a:buClr>
                <a:schemeClr val="accent5"/>
              </a:buClr>
              <a:buFont typeface="Arial"/>
              <a:buChar char="•"/>
              <a:defRPr/>
            </a:lvl1pPr>
            <a:lvl2pPr marL="631825" indent="-347663">
              <a:buClr>
                <a:schemeClr val="accent5"/>
              </a:buClr>
              <a:buFont typeface="Arial"/>
              <a:buChar char="•"/>
              <a:defRPr/>
            </a:lvl2pPr>
            <a:lvl3pPr marL="969963" indent="-284163">
              <a:buClr>
                <a:schemeClr val="accent5"/>
              </a:buClr>
              <a:buFont typeface="Arial"/>
              <a:buChar char="•"/>
              <a:defRPr/>
            </a:lvl3pPr>
            <a:lvl4pPr marL="1254125" indent="-284163">
              <a:buClr>
                <a:schemeClr val="accent5"/>
              </a:buClr>
              <a:buFont typeface="Arial"/>
              <a:buChar char="•"/>
              <a:defRPr/>
            </a:lvl4pPr>
            <a:lvl5pPr marL="1482725" indent="-228600">
              <a:buClr>
                <a:schemeClr val="accent5"/>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rgbClr val="319B42"/>
                </a:solidFill>
              </a:defRPr>
            </a:lvl1pPr>
          </a:lstStyle>
          <a:p>
            <a:fld id="{0E6C32A5-0A83-0E4C-9F4D-769A82F53133}" type="slidenum">
              <a:rPr lang="en-US" smtClean="0"/>
              <a:pPr/>
              <a:t>‹#›</a:t>
            </a:fld>
            <a:endParaRPr lang="en-US" dirty="0"/>
          </a:p>
        </p:txBody>
      </p:sp>
      <p:pic>
        <p:nvPicPr>
          <p:cNvPr id="8" name="Picture 7" descr="VoN_green_pattern.png"/>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461963"/>
          </a:xfrm>
          <a:prstGeom prst="rect">
            <a:avLst/>
          </a:prstGeom>
        </p:spPr>
      </p:pic>
      <p:pic>
        <p:nvPicPr>
          <p:cNvPr id="9" name="Picture 8" descr="VoN_LOGO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16204" y="444194"/>
            <a:ext cx="1736307" cy="1737360"/>
          </a:xfrm>
          <a:prstGeom prst="rect">
            <a:avLst/>
          </a:prstGeom>
        </p:spPr>
      </p:pic>
    </p:spTree>
    <p:extLst>
      <p:ext uri="{BB962C8B-B14F-4D97-AF65-F5344CB8AC3E}">
        <p14:creationId xmlns:p14="http://schemas.microsoft.com/office/powerpoint/2010/main" val="3450794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C – sidebar – no tagline">
    <p:spTree>
      <p:nvGrpSpPr>
        <p:cNvPr id="1" name=""/>
        <p:cNvGrpSpPr/>
        <p:nvPr/>
      </p:nvGrpSpPr>
      <p:grpSpPr>
        <a:xfrm>
          <a:off x="0" y="0"/>
          <a:ext cx="0" cy="0"/>
          <a:chOff x="0" y="0"/>
          <a:chExt cx="0" cy="0"/>
        </a:xfrm>
      </p:grpSpPr>
      <p:sp>
        <p:nvSpPr>
          <p:cNvPr id="8" name="Rectangle 7"/>
          <p:cNvSpPr/>
          <p:nvPr userDrawn="1"/>
        </p:nvSpPr>
        <p:spPr>
          <a:xfrm>
            <a:off x="7296152" y="1518083"/>
            <a:ext cx="4895849" cy="5346268"/>
          </a:xfrm>
          <a:prstGeom prst="rect">
            <a:avLst/>
          </a:prstGeom>
          <a:solidFill>
            <a:srgbClr val="D0F0D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4" name="Content Placeholder 3"/>
          <p:cNvSpPr>
            <a:spLocks noGrp="1"/>
          </p:cNvSpPr>
          <p:nvPr>
            <p:ph sz="half" idx="2"/>
          </p:nvPr>
        </p:nvSpPr>
        <p:spPr>
          <a:xfrm>
            <a:off x="7614413" y="2829657"/>
            <a:ext cx="3967987" cy="3526692"/>
          </a:xfrm>
        </p:spPr>
        <p:txBody>
          <a:bodyPr>
            <a:noAutofit/>
          </a:bodyPr>
          <a:lstStyle>
            <a:lvl1pPr marL="173038" indent="-173038">
              <a:buClr>
                <a:schemeClr val="accent5"/>
              </a:buCl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0E6C32A5-0A83-0E4C-9F4D-769A82F53133}" type="slidenum">
              <a:rPr lang="en-US" smtClean="0"/>
              <a:pPr/>
              <a:t>‹#›</a:t>
            </a:fld>
            <a:endParaRPr lang="en-US" dirty="0"/>
          </a:p>
        </p:txBody>
      </p:sp>
      <p:sp>
        <p:nvSpPr>
          <p:cNvPr id="9" name="Rectangle 8"/>
          <p:cNvSpPr/>
          <p:nvPr userDrawn="1"/>
        </p:nvSpPr>
        <p:spPr>
          <a:xfrm>
            <a:off x="0" y="461963"/>
            <a:ext cx="12192000" cy="1143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11" name="Content Placeholder 2"/>
          <p:cNvSpPr>
            <a:spLocks noGrp="1"/>
          </p:cNvSpPr>
          <p:nvPr>
            <p:ph idx="1"/>
          </p:nvPr>
        </p:nvSpPr>
        <p:spPr>
          <a:xfrm>
            <a:off x="932927" y="2032487"/>
            <a:ext cx="6060975" cy="4215146"/>
          </a:xfrm>
        </p:spPr>
        <p:txBody>
          <a:bodyPr>
            <a:noAutofit/>
          </a:bodyPr>
          <a:lstStyle>
            <a:lvl1pPr marL="228600" indent="-228600">
              <a:buClr>
                <a:schemeClr val="accent5"/>
              </a:buClr>
              <a:buFont typeface="Arial"/>
              <a:buChar char="•"/>
              <a:defRPr/>
            </a:lvl1pPr>
            <a:lvl2pPr marL="631825" indent="-347663">
              <a:buClr>
                <a:schemeClr val="accent5"/>
              </a:buClr>
              <a:buFont typeface="Arial"/>
              <a:buChar char="•"/>
              <a:defRPr/>
            </a:lvl2pPr>
            <a:lvl3pPr marL="969963" indent="-284163">
              <a:buClr>
                <a:schemeClr val="accent5"/>
              </a:buClr>
              <a:buFont typeface="Arial"/>
              <a:buChar char="•"/>
              <a:defRPr/>
            </a:lvl3pPr>
            <a:lvl4pPr marL="1254125" indent="-284163">
              <a:buClr>
                <a:schemeClr val="accent5"/>
              </a:buClr>
              <a:buFont typeface="Arial"/>
              <a:buChar char="•"/>
              <a:defRPr/>
            </a:lvl4pPr>
            <a:lvl5pPr marL="1482725" indent="-228600">
              <a:buClr>
                <a:schemeClr val="accent5"/>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descr="VoN_green_pattern.png"/>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461963"/>
          </a:xfrm>
          <a:prstGeom prst="rect">
            <a:avLst/>
          </a:prstGeom>
        </p:spPr>
      </p:pic>
      <p:pic>
        <p:nvPicPr>
          <p:cNvPr id="13" name="Picture 12" descr="VoN_LOGO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18834" y="446088"/>
            <a:ext cx="1736307" cy="1737360"/>
          </a:xfrm>
          <a:prstGeom prst="rect">
            <a:avLst/>
          </a:prstGeom>
        </p:spPr>
      </p:pic>
    </p:spTree>
    <p:extLst>
      <p:ext uri="{BB962C8B-B14F-4D97-AF65-F5344CB8AC3E}">
        <p14:creationId xmlns:p14="http://schemas.microsoft.com/office/powerpoint/2010/main" val="1876091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Divider HC">
    <p:spTree>
      <p:nvGrpSpPr>
        <p:cNvPr id="1" name=""/>
        <p:cNvGrpSpPr/>
        <p:nvPr/>
      </p:nvGrpSpPr>
      <p:grpSpPr>
        <a:xfrm>
          <a:off x="0" y="0"/>
          <a:ext cx="0" cy="0"/>
          <a:chOff x="0" y="0"/>
          <a:chExt cx="0" cy="0"/>
        </a:xfrm>
      </p:grpSpPr>
      <p:pic>
        <p:nvPicPr>
          <p:cNvPr id="5" name="Picture 4" descr="VoN_purple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2"/>
          </a:xfrm>
          <a:prstGeom prst="rect">
            <a:avLst/>
          </a:prstGeom>
        </p:spPr>
      </p:pic>
      <p:sp>
        <p:nvSpPr>
          <p:cNvPr id="8" name="Rectangle 7"/>
          <p:cNvSpPr/>
          <p:nvPr userDrawn="1"/>
        </p:nvSpPr>
        <p:spPr>
          <a:xfrm>
            <a:off x="2513949" y="-2"/>
            <a:ext cx="9678051" cy="510930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2" name="TextBox 11"/>
          <p:cNvSpPr txBox="1"/>
          <p:nvPr userDrawn="1"/>
        </p:nvSpPr>
        <p:spPr>
          <a:xfrm>
            <a:off x="3401637" y="376431"/>
            <a:ext cx="4093480" cy="307777"/>
          </a:xfrm>
          <a:prstGeom prst="rect">
            <a:avLst/>
          </a:prstGeom>
          <a:noFill/>
        </p:spPr>
        <p:txBody>
          <a:bodyPr wrap="square" rtlCol="0" anchor="b">
            <a:spAutoFit/>
          </a:bodyPr>
          <a:lstStyle/>
          <a:p>
            <a:r>
              <a:rPr lang="en-US" sz="1400" dirty="0">
                <a:solidFill>
                  <a:schemeClr val="bg1"/>
                </a:solidFill>
                <a:latin typeface="Verdana"/>
                <a:cs typeface="Verdana"/>
              </a:rPr>
              <a:t>HEALTH IN THE COMMUNITY</a:t>
            </a:r>
          </a:p>
        </p:txBody>
      </p:sp>
      <p:sp>
        <p:nvSpPr>
          <p:cNvPr id="2" name="Title 1"/>
          <p:cNvSpPr>
            <a:spLocks noGrp="1"/>
          </p:cNvSpPr>
          <p:nvPr>
            <p:ph type="title" hasCustomPrompt="1"/>
          </p:nvPr>
        </p:nvSpPr>
        <p:spPr>
          <a:xfrm>
            <a:off x="3373641" y="1053545"/>
            <a:ext cx="6838507" cy="2109714"/>
          </a:xfrm>
        </p:spPr>
        <p:txBody>
          <a:bodyPr anchor="t"/>
          <a:lstStyle>
            <a:lvl1pPr algn="l">
              <a:defRPr sz="4000" b="0" cap="none">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3373641" y="3163260"/>
            <a:ext cx="6838507" cy="1243641"/>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11" name="Slide Number Placeholder 5"/>
          <p:cNvSpPr>
            <a:spLocks noGrp="1"/>
          </p:cNvSpPr>
          <p:nvPr>
            <p:ph type="sldNum" sz="quarter" idx="4"/>
          </p:nvPr>
        </p:nvSpPr>
        <p:spPr>
          <a:xfrm>
            <a:off x="932927" y="6356351"/>
            <a:ext cx="2844800" cy="365125"/>
          </a:xfrm>
          <a:prstGeom prst="rect">
            <a:avLst/>
          </a:prstGeom>
        </p:spPr>
        <p:txBody>
          <a:bodyPr vert="horz" lIns="91440" tIns="45720" rIns="91440" bIns="45720" rtlCol="0" anchor="ctr"/>
          <a:lstStyle>
            <a:lvl1pPr algn="l">
              <a:defRPr sz="1200">
                <a:solidFill>
                  <a:srgbClr val="FFFFFF"/>
                </a:solidFill>
                <a:latin typeface="Verdana"/>
                <a:cs typeface="Verdana"/>
              </a:defRPr>
            </a:lvl1pPr>
          </a:lstStyle>
          <a:p>
            <a:fld id="{0E6C32A5-0A83-0E4C-9F4D-769A82F53133}" type="slidenum">
              <a:rPr lang="en-US" smtClean="0"/>
              <a:pPr/>
              <a:t>‹#›</a:t>
            </a:fld>
            <a:endParaRPr lang="en-US" dirty="0"/>
          </a:p>
        </p:txBody>
      </p:sp>
      <p:pic>
        <p:nvPicPr>
          <p:cNvPr id="13" name="Picture 12" descr="VoN_TAG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33394" y="3954767"/>
            <a:ext cx="1737360" cy="2367694"/>
          </a:xfrm>
          <a:prstGeom prst="rect">
            <a:avLst/>
          </a:prstGeom>
        </p:spPr>
      </p:pic>
      <p:pic>
        <p:nvPicPr>
          <p:cNvPr id="14" name="Picture 13">
            <a:extLst>
              <a:ext uri="{FF2B5EF4-FFF2-40B4-BE49-F238E27FC236}">
                <a16:creationId xmlns:a16="http://schemas.microsoft.com/office/drawing/2014/main" id="{5525B7CE-5805-4CDC-8EC2-6B5394B75ED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2401705" y="1093230"/>
            <a:ext cx="7049237" cy="4028135"/>
          </a:xfrm>
          <a:prstGeom prst="rect">
            <a:avLst/>
          </a:prstGeom>
        </p:spPr>
      </p:pic>
    </p:spTree>
    <p:extLst>
      <p:ext uri="{BB962C8B-B14F-4D97-AF65-F5344CB8AC3E}">
        <p14:creationId xmlns:p14="http://schemas.microsoft.com/office/powerpoint/2010/main" val="12017689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HC – tagline">
    <p:spTree>
      <p:nvGrpSpPr>
        <p:cNvPr id="1" name=""/>
        <p:cNvGrpSpPr/>
        <p:nvPr/>
      </p:nvGrpSpPr>
      <p:grpSpPr>
        <a:xfrm>
          <a:off x="0" y="0"/>
          <a:ext cx="0" cy="0"/>
          <a:chOff x="0" y="0"/>
          <a:chExt cx="0" cy="0"/>
        </a:xfrm>
      </p:grpSpPr>
      <p:sp>
        <p:nvSpPr>
          <p:cNvPr id="7" name="Rectangle 6"/>
          <p:cNvSpPr/>
          <p:nvPr userDrawn="1"/>
        </p:nvSpPr>
        <p:spPr>
          <a:xfrm>
            <a:off x="0" y="461963"/>
            <a:ext cx="12192000" cy="1143000"/>
          </a:xfrm>
          <a:prstGeom prst="rect">
            <a:avLst/>
          </a:prstGeom>
          <a:solidFill>
            <a:srgbClr val="8E3A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932927" y="2032487"/>
            <a:ext cx="9163532" cy="4215146"/>
          </a:xfrm>
        </p:spPr>
        <p:txBody>
          <a:bodyPr/>
          <a:lstStyle>
            <a:lvl1pPr marL="228600" indent="-228600">
              <a:buClr>
                <a:schemeClr val="accent3"/>
              </a:buClr>
              <a:buFont typeface="Arial"/>
              <a:buChar char="•"/>
              <a:defRPr/>
            </a:lvl1pPr>
            <a:lvl2pPr marL="631825" indent="-347663">
              <a:buClr>
                <a:schemeClr val="accent3"/>
              </a:buClr>
              <a:buFont typeface="Arial"/>
              <a:buChar char="•"/>
              <a:defRPr/>
            </a:lvl2pPr>
            <a:lvl3pPr marL="969963" indent="-284163">
              <a:buClr>
                <a:schemeClr val="accent3"/>
              </a:buClr>
              <a:buFont typeface="Arial"/>
              <a:buChar char="•"/>
              <a:defRPr/>
            </a:lvl3pPr>
            <a:lvl4pPr marL="1254125" indent="-284163">
              <a:buClr>
                <a:schemeClr val="accent3"/>
              </a:buClr>
              <a:buFont typeface="Arial"/>
              <a:buChar char="•"/>
              <a:defRPr/>
            </a:lvl4pPr>
            <a:lvl5pPr marL="1482725" indent="-228600">
              <a:buClr>
                <a:schemeClr val="accent3"/>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rgbClr val="8E3A80"/>
                </a:solidFill>
              </a:defRPr>
            </a:lvl1pPr>
          </a:lstStyle>
          <a:p>
            <a:fld id="{0E6C32A5-0A83-0E4C-9F4D-769A82F53133}" type="slidenum">
              <a:rPr lang="en-US" smtClean="0"/>
              <a:pPr/>
              <a:t>‹#›</a:t>
            </a:fld>
            <a:endParaRPr lang="en-US" dirty="0"/>
          </a:p>
        </p:txBody>
      </p:sp>
      <p:pic>
        <p:nvPicPr>
          <p:cNvPr id="9" name="Picture 8" descr="VoN_purple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461965"/>
          </a:xfrm>
          <a:prstGeom prst="rect">
            <a:avLst/>
          </a:prstGeom>
        </p:spPr>
      </p:pic>
      <p:pic>
        <p:nvPicPr>
          <p:cNvPr id="10" name="Picture 9" descr="VoN_TAG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09436" y="460085"/>
            <a:ext cx="1737360" cy="2367694"/>
          </a:xfrm>
          <a:prstGeom prst="rect">
            <a:avLst/>
          </a:prstGeom>
        </p:spPr>
      </p:pic>
    </p:spTree>
    <p:extLst>
      <p:ext uri="{BB962C8B-B14F-4D97-AF65-F5344CB8AC3E}">
        <p14:creationId xmlns:p14="http://schemas.microsoft.com/office/powerpoint/2010/main" val="15584476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HC – sidebar – tagline">
    <p:spTree>
      <p:nvGrpSpPr>
        <p:cNvPr id="1" name=""/>
        <p:cNvGrpSpPr/>
        <p:nvPr/>
      </p:nvGrpSpPr>
      <p:grpSpPr>
        <a:xfrm>
          <a:off x="0" y="0"/>
          <a:ext cx="0" cy="0"/>
          <a:chOff x="0" y="0"/>
          <a:chExt cx="0" cy="0"/>
        </a:xfrm>
      </p:grpSpPr>
      <p:sp>
        <p:nvSpPr>
          <p:cNvPr id="8" name="Rectangle 7"/>
          <p:cNvSpPr/>
          <p:nvPr userDrawn="1"/>
        </p:nvSpPr>
        <p:spPr>
          <a:xfrm>
            <a:off x="7296152" y="1535837"/>
            <a:ext cx="4895849" cy="5328513"/>
          </a:xfrm>
          <a:prstGeom prst="rect">
            <a:avLst/>
          </a:prstGeom>
          <a:solidFill>
            <a:schemeClr val="accent3">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4" name="Content Placeholder 3"/>
          <p:cNvSpPr>
            <a:spLocks noGrp="1"/>
          </p:cNvSpPr>
          <p:nvPr>
            <p:ph sz="half" idx="2"/>
          </p:nvPr>
        </p:nvSpPr>
        <p:spPr>
          <a:xfrm>
            <a:off x="7614413" y="2829657"/>
            <a:ext cx="3967987" cy="3526692"/>
          </a:xfrm>
        </p:spPr>
        <p:txBody>
          <a:bodyPr>
            <a:noAutofit/>
          </a:bodyPr>
          <a:lstStyle>
            <a:lvl1pPr marL="173038" indent="-173038">
              <a:buClr>
                <a:schemeClr val="accent3"/>
              </a:buCl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7" name="Slide Number Placeholder 6"/>
          <p:cNvSpPr>
            <a:spLocks noGrp="1"/>
          </p:cNvSpPr>
          <p:nvPr>
            <p:ph type="sldNum" sz="quarter" idx="12"/>
          </p:nvPr>
        </p:nvSpPr>
        <p:spPr/>
        <p:txBody>
          <a:bodyPr/>
          <a:lstStyle>
            <a:lvl1pPr>
              <a:defRPr>
                <a:solidFill>
                  <a:srgbClr val="8E3A80"/>
                </a:solidFill>
              </a:defRPr>
            </a:lvl1pPr>
          </a:lstStyle>
          <a:p>
            <a:fld id="{0E6C32A5-0A83-0E4C-9F4D-769A82F53133}" type="slidenum">
              <a:rPr lang="en-US" smtClean="0"/>
              <a:pPr/>
              <a:t>‹#›</a:t>
            </a:fld>
            <a:endParaRPr lang="en-US" dirty="0"/>
          </a:p>
        </p:txBody>
      </p:sp>
      <p:sp>
        <p:nvSpPr>
          <p:cNvPr id="9" name="Rectangle 8"/>
          <p:cNvSpPr/>
          <p:nvPr userDrawn="1"/>
        </p:nvSpPr>
        <p:spPr>
          <a:xfrm>
            <a:off x="0" y="461963"/>
            <a:ext cx="12192000" cy="1143000"/>
          </a:xfrm>
          <a:prstGeom prst="rect">
            <a:avLst/>
          </a:prstGeom>
          <a:solidFill>
            <a:srgbClr val="8E3A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11" name="Content Placeholder 2"/>
          <p:cNvSpPr>
            <a:spLocks noGrp="1"/>
          </p:cNvSpPr>
          <p:nvPr>
            <p:ph idx="1"/>
          </p:nvPr>
        </p:nvSpPr>
        <p:spPr>
          <a:xfrm>
            <a:off x="932927" y="2032487"/>
            <a:ext cx="6060975" cy="4215146"/>
          </a:xfrm>
        </p:spPr>
        <p:txBody>
          <a:bodyPr>
            <a:noAutofit/>
          </a:bodyPr>
          <a:lstStyle>
            <a:lvl1pPr marL="228600" indent="-228600">
              <a:buClr>
                <a:schemeClr val="accent3"/>
              </a:buClr>
              <a:buFont typeface="Arial"/>
              <a:buChar char="•"/>
              <a:defRPr/>
            </a:lvl1pPr>
            <a:lvl2pPr marL="631825" indent="-347663">
              <a:buClr>
                <a:schemeClr val="accent3"/>
              </a:buClr>
              <a:buFont typeface="Arial"/>
              <a:buChar char="•"/>
              <a:defRPr/>
            </a:lvl2pPr>
            <a:lvl3pPr marL="969963" indent="-284163">
              <a:buClr>
                <a:schemeClr val="accent3"/>
              </a:buClr>
              <a:buFont typeface="Arial"/>
              <a:buChar char="•"/>
              <a:defRPr/>
            </a:lvl3pPr>
            <a:lvl4pPr marL="1254125" indent="-284163">
              <a:buClr>
                <a:schemeClr val="accent3"/>
              </a:buClr>
              <a:buFont typeface="Arial"/>
              <a:buChar char="•"/>
              <a:defRPr/>
            </a:lvl4pPr>
            <a:lvl5pPr marL="1482725" indent="-228600">
              <a:buClr>
                <a:schemeClr val="accent3"/>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descr="VoN_purple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461965"/>
          </a:xfrm>
          <a:prstGeom prst="rect">
            <a:avLst/>
          </a:prstGeom>
        </p:spPr>
      </p:pic>
      <p:pic>
        <p:nvPicPr>
          <p:cNvPr id="14" name="Picture 13" descr="VoN_TAG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02900" y="446088"/>
            <a:ext cx="1737360" cy="2367694"/>
          </a:xfrm>
          <a:prstGeom prst="rect">
            <a:avLst/>
          </a:prstGeom>
        </p:spPr>
      </p:pic>
    </p:spTree>
    <p:extLst>
      <p:ext uri="{BB962C8B-B14F-4D97-AF65-F5344CB8AC3E}">
        <p14:creationId xmlns:p14="http://schemas.microsoft.com/office/powerpoint/2010/main" val="5548249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HC – no tagline">
    <p:spTree>
      <p:nvGrpSpPr>
        <p:cNvPr id="1" name=""/>
        <p:cNvGrpSpPr/>
        <p:nvPr/>
      </p:nvGrpSpPr>
      <p:grpSpPr>
        <a:xfrm>
          <a:off x="0" y="0"/>
          <a:ext cx="0" cy="0"/>
          <a:chOff x="0" y="0"/>
          <a:chExt cx="0" cy="0"/>
        </a:xfrm>
      </p:grpSpPr>
      <p:sp>
        <p:nvSpPr>
          <p:cNvPr id="7" name="Rectangle 6"/>
          <p:cNvSpPr/>
          <p:nvPr userDrawn="1"/>
        </p:nvSpPr>
        <p:spPr>
          <a:xfrm>
            <a:off x="0" y="461963"/>
            <a:ext cx="12192000" cy="1143000"/>
          </a:xfrm>
          <a:prstGeom prst="rect">
            <a:avLst/>
          </a:prstGeom>
          <a:solidFill>
            <a:srgbClr val="8E3A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932927" y="2032487"/>
            <a:ext cx="9163532" cy="4215146"/>
          </a:xfrm>
        </p:spPr>
        <p:txBody>
          <a:bodyPr/>
          <a:lstStyle>
            <a:lvl1pPr marL="228600" indent="-228600">
              <a:buClr>
                <a:schemeClr val="accent3"/>
              </a:buClr>
              <a:buFont typeface="Arial"/>
              <a:buChar char="•"/>
              <a:defRPr/>
            </a:lvl1pPr>
            <a:lvl2pPr marL="631825" indent="-347663">
              <a:buClr>
                <a:schemeClr val="accent3"/>
              </a:buClr>
              <a:buFont typeface="Arial"/>
              <a:buChar char="•"/>
              <a:defRPr/>
            </a:lvl2pPr>
            <a:lvl3pPr marL="969963" indent="-284163">
              <a:buClr>
                <a:schemeClr val="accent3"/>
              </a:buClr>
              <a:buFont typeface="Arial"/>
              <a:buChar char="•"/>
              <a:defRPr/>
            </a:lvl3pPr>
            <a:lvl4pPr marL="1254125" indent="-284163">
              <a:buClr>
                <a:schemeClr val="accent3"/>
              </a:buClr>
              <a:buFont typeface="Arial"/>
              <a:buChar char="•"/>
              <a:defRPr/>
            </a:lvl4pPr>
            <a:lvl5pPr marL="1482725" indent="-228600">
              <a:buClr>
                <a:schemeClr val="accent3"/>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rgbClr val="8E3A80"/>
                </a:solidFill>
              </a:defRPr>
            </a:lvl1pPr>
          </a:lstStyle>
          <a:p>
            <a:fld id="{0E6C32A5-0A83-0E4C-9F4D-769A82F53133}" type="slidenum">
              <a:rPr lang="en-US" smtClean="0"/>
              <a:pPr/>
              <a:t>‹#›</a:t>
            </a:fld>
            <a:endParaRPr lang="en-US" dirty="0"/>
          </a:p>
        </p:txBody>
      </p:sp>
      <p:pic>
        <p:nvPicPr>
          <p:cNvPr id="9" name="Picture 8" descr="VoN_purple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461965"/>
          </a:xfrm>
          <a:prstGeom prst="rect">
            <a:avLst/>
          </a:prstGeom>
        </p:spPr>
      </p:pic>
      <p:pic>
        <p:nvPicPr>
          <p:cNvPr id="8" name="Picture 7" descr="VoN_LOGO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09526" y="444207"/>
            <a:ext cx="1736307" cy="1737360"/>
          </a:xfrm>
          <a:prstGeom prst="rect">
            <a:avLst/>
          </a:prstGeom>
        </p:spPr>
      </p:pic>
    </p:spTree>
    <p:extLst>
      <p:ext uri="{BB962C8B-B14F-4D97-AF65-F5344CB8AC3E}">
        <p14:creationId xmlns:p14="http://schemas.microsoft.com/office/powerpoint/2010/main" val="23931252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HC – sidebar – no tagline">
    <p:spTree>
      <p:nvGrpSpPr>
        <p:cNvPr id="1" name=""/>
        <p:cNvGrpSpPr/>
        <p:nvPr/>
      </p:nvGrpSpPr>
      <p:grpSpPr>
        <a:xfrm>
          <a:off x="0" y="0"/>
          <a:ext cx="0" cy="0"/>
          <a:chOff x="0" y="0"/>
          <a:chExt cx="0" cy="0"/>
        </a:xfrm>
      </p:grpSpPr>
      <p:sp>
        <p:nvSpPr>
          <p:cNvPr id="8" name="Rectangle 7"/>
          <p:cNvSpPr/>
          <p:nvPr userDrawn="1"/>
        </p:nvSpPr>
        <p:spPr>
          <a:xfrm>
            <a:off x="7296152" y="1606551"/>
            <a:ext cx="4895849" cy="5257799"/>
          </a:xfrm>
          <a:prstGeom prst="rect">
            <a:avLst/>
          </a:prstGeom>
          <a:solidFill>
            <a:schemeClr val="accent3">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4" name="Content Placeholder 3"/>
          <p:cNvSpPr>
            <a:spLocks noGrp="1"/>
          </p:cNvSpPr>
          <p:nvPr>
            <p:ph sz="half" idx="2"/>
          </p:nvPr>
        </p:nvSpPr>
        <p:spPr>
          <a:xfrm>
            <a:off x="7614413" y="2829657"/>
            <a:ext cx="3967987" cy="3526692"/>
          </a:xfrm>
        </p:spPr>
        <p:txBody>
          <a:bodyPr>
            <a:noAutofit/>
          </a:bodyPr>
          <a:lstStyle>
            <a:lvl1pPr marL="173038" indent="-173038">
              <a:buClr>
                <a:schemeClr val="accent3"/>
              </a:buCl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7" name="Slide Number Placeholder 6"/>
          <p:cNvSpPr>
            <a:spLocks noGrp="1"/>
          </p:cNvSpPr>
          <p:nvPr>
            <p:ph type="sldNum" sz="quarter" idx="12"/>
          </p:nvPr>
        </p:nvSpPr>
        <p:spPr/>
        <p:txBody>
          <a:bodyPr/>
          <a:lstStyle>
            <a:lvl1pPr>
              <a:defRPr>
                <a:solidFill>
                  <a:schemeClr val="accent3"/>
                </a:solidFill>
              </a:defRPr>
            </a:lvl1pPr>
          </a:lstStyle>
          <a:p>
            <a:fld id="{0E6C32A5-0A83-0E4C-9F4D-769A82F53133}" type="slidenum">
              <a:rPr lang="en-US" smtClean="0"/>
              <a:pPr/>
              <a:t>‹#›</a:t>
            </a:fld>
            <a:endParaRPr lang="en-US" dirty="0"/>
          </a:p>
        </p:txBody>
      </p:sp>
      <p:sp>
        <p:nvSpPr>
          <p:cNvPr id="9" name="Rectangle 8"/>
          <p:cNvSpPr/>
          <p:nvPr userDrawn="1"/>
        </p:nvSpPr>
        <p:spPr>
          <a:xfrm>
            <a:off x="0" y="461963"/>
            <a:ext cx="12192000" cy="1143000"/>
          </a:xfrm>
          <a:prstGeom prst="rect">
            <a:avLst/>
          </a:prstGeom>
          <a:solidFill>
            <a:srgbClr val="8E3A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11" name="Content Placeholder 2"/>
          <p:cNvSpPr>
            <a:spLocks noGrp="1"/>
          </p:cNvSpPr>
          <p:nvPr>
            <p:ph idx="1"/>
          </p:nvPr>
        </p:nvSpPr>
        <p:spPr>
          <a:xfrm>
            <a:off x="932927" y="2032487"/>
            <a:ext cx="6060975" cy="4215146"/>
          </a:xfrm>
        </p:spPr>
        <p:txBody>
          <a:bodyPr>
            <a:noAutofit/>
          </a:bodyPr>
          <a:lstStyle>
            <a:lvl1pPr marL="228600" indent="-228600">
              <a:buClr>
                <a:schemeClr val="accent3"/>
              </a:buClr>
              <a:buFont typeface="Arial"/>
              <a:buChar char="•"/>
              <a:defRPr/>
            </a:lvl1pPr>
            <a:lvl2pPr marL="631825" indent="-347663">
              <a:buClr>
                <a:schemeClr val="accent3"/>
              </a:buClr>
              <a:buFont typeface="Arial"/>
              <a:buChar char="•"/>
              <a:defRPr/>
            </a:lvl2pPr>
            <a:lvl3pPr marL="969963" indent="-284163">
              <a:buClr>
                <a:schemeClr val="accent3"/>
              </a:buClr>
              <a:buFont typeface="Arial"/>
              <a:buChar char="•"/>
              <a:defRPr/>
            </a:lvl3pPr>
            <a:lvl4pPr marL="1254125" indent="-284163">
              <a:buClr>
                <a:schemeClr val="accent3"/>
              </a:buClr>
              <a:buFont typeface="Arial"/>
              <a:buChar char="•"/>
              <a:defRPr/>
            </a:lvl4pPr>
            <a:lvl5pPr marL="1482725" indent="-228600">
              <a:buClr>
                <a:schemeClr val="accent3"/>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descr="VoN_purple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461965"/>
          </a:xfrm>
          <a:prstGeom prst="rect">
            <a:avLst/>
          </a:prstGeom>
        </p:spPr>
      </p:pic>
      <p:pic>
        <p:nvPicPr>
          <p:cNvPr id="12" name="Picture 11" descr="VoN_LOGO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09526" y="444207"/>
            <a:ext cx="1736307" cy="1737360"/>
          </a:xfrm>
          <a:prstGeom prst="rect">
            <a:avLst/>
          </a:prstGeom>
        </p:spPr>
      </p:pic>
    </p:spTree>
    <p:extLst>
      <p:ext uri="{BB962C8B-B14F-4D97-AF65-F5344CB8AC3E}">
        <p14:creationId xmlns:p14="http://schemas.microsoft.com/office/powerpoint/2010/main" val="20682454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Divider CS">
    <p:spTree>
      <p:nvGrpSpPr>
        <p:cNvPr id="1" name=""/>
        <p:cNvGrpSpPr/>
        <p:nvPr/>
      </p:nvGrpSpPr>
      <p:grpSpPr>
        <a:xfrm>
          <a:off x="0" y="0"/>
          <a:ext cx="0" cy="0"/>
          <a:chOff x="0" y="0"/>
          <a:chExt cx="0" cy="0"/>
        </a:xfrm>
      </p:grpSpPr>
      <p:pic>
        <p:nvPicPr>
          <p:cNvPr id="7" name="Picture 6" descr="VoN_otange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t="18674" b="6281"/>
          <a:stretch/>
        </p:blipFill>
        <p:spPr>
          <a:xfrm>
            <a:off x="0" y="-2"/>
            <a:ext cx="12192000" cy="6858002"/>
          </a:xfrm>
          <a:prstGeom prst="rect">
            <a:avLst/>
          </a:prstGeom>
        </p:spPr>
      </p:pic>
      <p:sp>
        <p:nvSpPr>
          <p:cNvPr id="8" name="Rectangle 7"/>
          <p:cNvSpPr/>
          <p:nvPr userDrawn="1"/>
        </p:nvSpPr>
        <p:spPr>
          <a:xfrm>
            <a:off x="2513949" y="-2"/>
            <a:ext cx="9678051" cy="5109309"/>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2" name="TextBox 11"/>
          <p:cNvSpPr txBox="1"/>
          <p:nvPr userDrawn="1"/>
        </p:nvSpPr>
        <p:spPr>
          <a:xfrm>
            <a:off x="3401637" y="376431"/>
            <a:ext cx="4093480" cy="307777"/>
          </a:xfrm>
          <a:prstGeom prst="rect">
            <a:avLst/>
          </a:prstGeom>
          <a:noFill/>
        </p:spPr>
        <p:txBody>
          <a:bodyPr wrap="square" rtlCol="0" anchor="b">
            <a:spAutoFit/>
          </a:bodyPr>
          <a:lstStyle/>
          <a:p>
            <a:r>
              <a:rPr lang="en-US" sz="1400" dirty="0">
                <a:solidFill>
                  <a:schemeClr val="bg1"/>
                </a:solidFill>
                <a:latin typeface="Verdana"/>
                <a:cs typeface="Verdana"/>
              </a:rPr>
              <a:t>CAREGIVER SUPPORT</a:t>
            </a:r>
          </a:p>
        </p:txBody>
      </p:sp>
      <p:sp>
        <p:nvSpPr>
          <p:cNvPr id="2" name="Title 1"/>
          <p:cNvSpPr>
            <a:spLocks noGrp="1"/>
          </p:cNvSpPr>
          <p:nvPr>
            <p:ph type="title" hasCustomPrompt="1"/>
          </p:nvPr>
        </p:nvSpPr>
        <p:spPr>
          <a:xfrm>
            <a:off x="3373641" y="1053545"/>
            <a:ext cx="6838507" cy="2109714"/>
          </a:xfrm>
        </p:spPr>
        <p:txBody>
          <a:bodyPr anchor="t"/>
          <a:lstStyle>
            <a:lvl1pPr algn="l">
              <a:defRPr sz="4000" b="0" cap="none">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3373641" y="3163260"/>
            <a:ext cx="6838507" cy="1243641"/>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11" name="Slide Number Placeholder 5"/>
          <p:cNvSpPr>
            <a:spLocks noGrp="1"/>
          </p:cNvSpPr>
          <p:nvPr>
            <p:ph type="sldNum" sz="quarter" idx="4"/>
          </p:nvPr>
        </p:nvSpPr>
        <p:spPr>
          <a:xfrm>
            <a:off x="932927" y="6356351"/>
            <a:ext cx="2844800" cy="365125"/>
          </a:xfrm>
          <a:prstGeom prst="rect">
            <a:avLst/>
          </a:prstGeom>
        </p:spPr>
        <p:txBody>
          <a:bodyPr vert="horz" lIns="91440" tIns="45720" rIns="91440" bIns="45720" rtlCol="0" anchor="ctr"/>
          <a:lstStyle>
            <a:lvl1pPr algn="l">
              <a:defRPr sz="1200">
                <a:solidFill>
                  <a:srgbClr val="FFFFFF"/>
                </a:solidFill>
                <a:latin typeface="Verdana"/>
                <a:cs typeface="Verdana"/>
              </a:defRPr>
            </a:lvl1pPr>
          </a:lstStyle>
          <a:p>
            <a:fld id="{0E6C32A5-0A83-0E4C-9F4D-769A82F53133}" type="slidenum">
              <a:rPr lang="en-US" smtClean="0"/>
              <a:pPr/>
              <a:t>‹#›</a:t>
            </a:fld>
            <a:endParaRPr lang="en-US" dirty="0"/>
          </a:p>
        </p:txBody>
      </p:sp>
      <p:pic>
        <p:nvPicPr>
          <p:cNvPr id="13" name="Picture 12" descr="VoN_TAG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33394" y="3954767"/>
            <a:ext cx="1737360" cy="2367694"/>
          </a:xfrm>
          <a:prstGeom prst="rect">
            <a:avLst/>
          </a:prstGeom>
        </p:spPr>
      </p:pic>
      <p:pic>
        <p:nvPicPr>
          <p:cNvPr id="14" name="Picture 13" descr="VONsustain_word.png"/>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7199" y="1333011"/>
            <a:ext cx="3723080" cy="1689577"/>
          </a:xfrm>
          <a:prstGeom prst="rect">
            <a:avLst/>
          </a:prstGeom>
        </p:spPr>
      </p:pic>
    </p:spTree>
    <p:extLst>
      <p:ext uri="{BB962C8B-B14F-4D97-AF65-F5344CB8AC3E}">
        <p14:creationId xmlns:p14="http://schemas.microsoft.com/office/powerpoint/2010/main" val="3853593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ion 2 half picture">
    <p:spTree>
      <p:nvGrpSpPr>
        <p:cNvPr id="1" name=""/>
        <p:cNvGrpSpPr/>
        <p:nvPr/>
      </p:nvGrpSpPr>
      <p:grpSpPr>
        <a:xfrm>
          <a:off x="0" y="0"/>
          <a:ext cx="0" cy="0"/>
          <a:chOff x="0" y="0"/>
          <a:chExt cx="0" cy="0"/>
        </a:xfrm>
      </p:grpSpPr>
      <p:sp>
        <p:nvSpPr>
          <p:cNvPr id="10" name="Rectangle 9"/>
          <p:cNvSpPr/>
          <p:nvPr userDrawn="1"/>
        </p:nvSpPr>
        <p:spPr>
          <a:xfrm>
            <a:off x="1199701" y="-2"/>
            <a:ext cx="10985296" cy="46196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1" name="Rectangle 10"/>
          <p:cNvSpPr/>
          <p:nvPr userDrawn="1"/>
        </p:nvSpPr>
        <p:spPr>
          <a:xfrm>
            <a:off x="1199701" y="3641726"/>
            <a:ext cx="10985296" cy="321627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5" name="Picture Placeholder 4"/>
          <p:cNvSpPr>
            <a:spLocks noGrp="1"/>
          </p:cNvSpPr>
          <p:nvPr>
            <p:ph type="pic" sz="quarter" idx="10" hasCustomPrompt="1"/>
          </p:nvPr>
        </p:nvSpPr>
        <p:spPr>
          <a:xfrm>
            <a:off x="1199701" y="461963"/>
            <a:ext cx="10992299" cy="3179763"/>
          </a:xfrm>
        </p:spPr>
        <p:txBody>
          <a:bodyPr vert="horz" lIns="91440" tIns="45720" rIns="91440" bIns="45720" rtlCol="0" anchor="t">
            <a:normAutofit/>
          </a:bodyPr>
          <a:lstStyle>
            <a:lvl1pPr>
              <a:defRPr lang="en-US" sz="1800" dirty="0">
                <a:solidFill>
                  <a:srgbClr val="002D72"/>
                </a:solidFill>
              </a:defRPr>
            </a:lvl1pPr>
          </a:lstStyle>
          <a:p>
            <a:pPr marL="0" lvl="0" indent="0">
              <a:buNone/>
            </a:pPr>
            <a:r>
              <a:rPr lang="en-US" dirty="0"/>
              <a:t>Insert Picture</a:t>
            </a:r>
          </a:p>
        </p:txBody>
      </p:sp>
      <p:sp>
        <p:nvSpPr>
          <p:cNvPr id="2" name="Title 1"/>
          <p:cNvSpPr>
            <a:spLocks noGrp="1"/>
          </p:cNvSpPr>
          <p:nvPr>
            <p:ph type="ctrTitle"/>
          </p:nvPr>
        </p:nvSpPr>
        <p:spPr>
          <a:xfrm>
            <a:off x="2057616" y="3868838"/>
            <a:ext cx="4647944" cy="1861118"/>
          </a:xfrm>
        </p:spPr>
        <p:txBody>
          <a:bodyPr anchor="t"/>
          <a:lstStyle>
            <a:lvl1pPr>
              <a:lnSpc>
                <a:spcPct val="90000"/>
              </a:lnSpc>
              <a:defRPr sz="3600">
                <a:solidFill>
                  <a:srgbClr val="002D72"/>
                </a:solidFill>
              </a:defRPr>
            </a:lvl1pPr>
          </a:lstStyle>
          <a:p>
            <a:r>
              <a:rPr lang="en-US"/>
              <a:t>Click to edit Master title style</a:t>
            </a:r>
            <a:endParaRPr lang="en-US" dirty="0"/>
          </a:p>
        </p:txBody>
      </p:sp>
      <p:sp>
        <p:nvSpPr>
          <p:cNvPr id="3" name="Subtitle 2"/>
          <p:cNvSpPr>
            <a:spLocks noGrp="1"/>
          </p:cNvSpPr>
          <p:nvPr>
            <p:ph type="subTitle" idx="1"/>
          </p:nvPr>
        </p:nvSpPr>
        <p:spPr>
          <a:xfrm>
            <a:off x="2057616" y="5729956"/>
            <a:ext cx="4647944" cy="1128044"/>
          </a:xfrm>
        </p:spPr>
        <p:txBody>
          <a:bodyPr anchor="t">
            <a:normAutofit/>
          </a:bodyPr>
          <a:lstStyle>
            <a:lvl1pPr marL="0" indent="0" algn="l">
              <a:buNone/>
              <a:defRPr sz="1800">
                <a:solidFill>
                  <a:srgbClr val="002D7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8" name="Picture 7" descr="VoN_blue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199701" cy="6865905"/>
          </a:xfrm>
          <a:prstGeom prst="rect">
            <a:avLst/>
          </a:prstGeom>
        </p:spPr>
      </p:pic>
      <p:pic>
        <p:nvPicPr>
          <p:cNvPr id="12" name="Picture 11" descr="VoN_TAG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13828" y="-167431"/>
            <a:ext cx="1737360" cy="2367694"/>
          </a:xfrm>
          <a:prstGeom prst="rect">
            <a:avLst/>
          </a:prstGeom>
        </p:spPr>
      </p:pic>
    </p:spTree>
    <p:extLst>
      <p:ext uri="{BB962C8B-B14F-4D97-AF65-F5344CB8AC3E}">
        <p14:creationId xmlns:p14="http://schemas.microsoft.com/office/powerpoint/2010/main" val="9738894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CS – tagline">
    <p:spTree>
      <p:nvGrpSpPr>
        <p:cNvPr id="1" name=""/>
        <p:cNvGrpSpPr/>
        <p:nvPr/>
      </p:nvGrpSpPr>
      <p:grpSpPr>
        <a:xfrm>
          <a:off x="0" y="0"/>
          <a:ext cx="0" cy="0"/>
          <a:chOff x="0" y="0"/>
          <a:chExt cx="0" cy="0"/>
        </a:xfrm>
      </p:grpSpPr>
      <p:pic>
        <p:nvPicPr>
          <p:cNvPr id="10" name="Picture 9" descr="VoN_otange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
            <a:ext cx="12192000" cy="605694"/>
          </a:xfrm>
          <a:prstGeom prst="rect">
            <a:avLst/>
          </a:prstGeom>
        </p:spPr>
      </p:pic>
      <p:sp>
        <p:nvSpPr>
          <p:cNvPr id="7" name="Rectangle 6"/>
          <p:cNvSpPr/>
          <p:nvPr userDrawn="1"/>
        </p:nvSpPr>
        <p:spPr>
          <a:xfrm>
            <a:off x="0" y="461963"/>
            <a:ext cx="12192000" cy="1143000"/>
          </a:xfrm>
          <a:prstGeom prst="rect">
            <a:avLst/>
          </a:prstGeom>
          <a:solidFill>
            <a:srgbClr val="E57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932927" y="2032487"/>
            <a:ext cx="9163532" cy="4215146"/>
          </a:xfrm>
        </p:spPr>
        <p:txBody>
          <a:bodyPr/>
          <a:lstStyle>
            <a:lvl1pPr marL="228600" indent="-228600">
              <a:buClr>
                <a:schemeClr val="accent6"/>
              </a:buClr>
              <a:buFont typeface="Arial"/>
              <a:buChar char="•"/>
              <a:defRPr/>
            </a:lvl1pPr>
            <a:lvl2pPr marL="631825" indent="-347663">
              <a:buClr>
                <a:schemeClr val="accent6"/>
              </a:buClr>
              <a:buFont typeface="Arial"/>
              <a:buChar char="•"/>
              <a:defRPr/>
            </a:lvl2pPr>
            <a:lvl3pPr marL="969963" indent="-284163">
              <a:buClr>
                <a:schemeClr val="accent6"/>
              </a:buClr>
              <a:buFont typeface="Arial"/>
              <a:buChar char="•"/>
              <a:defRPr/>
            </a:lvl3pPr>
            <a:lvl4pPr marL="1254125" indent="-284163">
              <a:buClr>
                <a:schemeClr val="accent6"/>
              </a:buClr>
              <a:buFont typeface="Arial"/>
              <a:buChar char="•"/>
              <a:defRPr/>
            </a:lvl4pPr>
            <a:lvl5pPr marL="1482725" indent="-228600">
              <a:buClr>
                <a:schemeClr val="accent6"/>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rgbClr val="E57200"/>
                </a:solidFill>
              </a:defRPr>
            </a:lvl1pPr>
          </a:lstStyle>
          <a:p>
            <a:fld id="{0E6C32A5-0A83-0E4C-9F4D-769A82F53133}" type="slidenum">
              <a:rPr lang="en-US" smtClean="0"/>
              <a:pPr/>
              <a:t>‹#›</a:t>
            </a:fld>
            <a:endParaRPr lang="en-US" dirty="0"/>
          </a:p>
        </p:txBody>
      </p:sp>
      <p:pic>
        <p:nvPicPr>
          <p:cNvPr id="9" name="Picture 8" descr="VoN_TAG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02900" y="446088"/>
            <a:ext cx="1737360" cy="2367694"/>
          </a:xfrm>
          <a:prstGeom prst="rect">
            <a:avLst/>
          </a:prstGeom>
        </p:spPr>
      </p:pic>
    </p:spTree>
    <p:extLst>
      <p:ext uri="{BB962C8B-B14F-4D97-AF65-F5344CB8AC3E}">
        <p14:creationId xmlns:p14="http://schemas.microsoft.com/office/powerpoint/2010/main" val="42237210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CS – sidebar – tagline">
    <p:spTree>
      <p:nvGrpSpPr>
        <p:cNvPr id="1" name=""/>
        <p:cNvGrpSpPr/>
        <p:nvPr/>
      </p:nvGrpSpPr>
      <p:grpSpPr>
        <a:xfrm>
          <a:off x="0" y="0"/>
          <a:ext cx="0" cy="0"/>
          <a:chOff x="0" y="0"/>
          <a:chExt cx="0" cy="0"/>
        </a:xfrm>
      </p:grpSpPr>
      <p:pic>
        <p:nvPicPr>
          <p:cNvPr id="14" name="Picture 13" descr="VoN_otange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
            <a:ext cx="12192000" cy="605694"/>
          </a:xfrm>
          <a:prstGeom prst="rect">
            <a:avLst/>
          </a:prstGeom>
        </p:spPr>
      </p:pic>
      <p:sp>
        <p:nvSpPr>
          <p:cNvPr id="8" name="Rectangle 7"/>
          <p:cNvSpPr/>
          <p:nvPr userDrawn="1"/>
        </p:nvSpPr>
        <p:spPr>
          <a:xfrm>
            <a:off x="7296152" y="1606551"/>
            <a:ext cx="4895849" cy="5257799"/>
          </a:xfrm>
          <a:prstGeom prst="rect">
            <a:avLst/>
          </a:prstGeom>
          <a:solidFill>
            <a:srgbClr val="FFE3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4" name="Content Placeholder 3"/>
          <p:cNvSpPr>
            <a:spLocks noGrp="1"/>
          </p:cNvSpPr>
          <p:nvPr>
            <p:ph sz="half" idx="2"/>
          </p:nvPr>
        </p:nvSpPr>
        <p:spPr>
          <a:xfrm>
            <a:off x="7614413" y="2829657"/>
            <a:ext cx="3967987" cy="3526692"/>
          </a:xfrm>
        </p:spPr>
        <p:txBody>
          <a:bodyPr>
            <a:noAutofit/>
          </a:bodyPr>
          <a:lstStyle>
            <a:lvl1pPr marL="173038" indent="-173038">
              <a:buClr>
                <a:schemeClr val="accent6"/>
              </a:buCl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7" name="Slide Number Placeholder 6"/>
          <p:cNvSpPr>
            <a:spLocks noGrp="1"/>
          </p:cNvSpPr>
          <p:nvPr>
            <p:ph type="sldNum" sz="quarter" idx="12"/>
          </p:nvPr>
        </p:nvSpPr>
        <p:spPr/>
        <p:txBody>
          <a:bodyPr/>
          <a:lstStyle>
            <a:lvl1pPr>
              <a:defRPr>
                <a:solidFill>
                  <a:srgbClr val="E57200"/>
                </a:solidFill>
              </a:defRPr>
            </a:lvl1pPr>
          </a:lstStyle>
          <a:p>
            <a:fld id="{0E6C32A5-0A83-0E4C-9F4D-769A82F53133}" type="slidenum">
              <a:rPr lang="en-US" smtClean="0"/>
              <a:pPr/>
              <a:t>‹#›</a:t>
            </a:fld>
            <a:endParaRPr lang="en-US" dirty="0"/>
          </a:p>
        </p:txBody>
      </p:sp>
      <p:sp>
        <p:nvSpPr>
          <p:cNvPr id="9" name="Rectangle 8"/>
          <p:cNvSpPr/>
          <p:nvPr userDrawn="1"/>
        </p:nvSpPr>
        <p:spPr>
          <a:xfrm>
            <a:off x="0" y="461963"/>
            <a:ext cx="12192000" cy="1143000"/>
          </a:xfrm>
          <a:prstGeom prst="rect">
            <a:avLst/>
          </a:prstGeom>
          <a:solidFill>
            <a:srgbClr val="E57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11" name="Content Placeholder 2"/>
          <p:cNvSpPr>
            <a:spLocks noGrp="1"/>
          </p:cNvSpPr>
          <p:nvPr>
            <p:ph idx="1"/>
          </p:nvPr>
        </p:nvSpPr>
        <p:spPr>
          <a:xfrm>
            <a:off x="932927" y="2032487"/>
            <a:ext cx="6060975" cy="4215146"/>
          </a:xfrm>
        </p:spPr>
        <p:txBody>
          <a:bodyPr>
            <a:noAutofit/>
          </a:bodyPr>
          <a:lstStyle>
            <a:lvl1pPr marL="228600" indent="-228600">
              <a:buClr>
                <a:schemeClr val="accent6"/>
              </a:buClr>
              <a:buFont typeface="Arial"/>
              <a:buChar char="•"/>
              <a:defRPr/>
            </a:lvl1pPr>
            <a:lvl2pPr marL="631825" indent="-347663">
              <a:buClr>
                <a:schemeClr val="accent6"/>
              </a:buClr>
              <a:buFont typeface="Arial"/>
              <a:buChar char="•"/>
              <a:defRPr/>
            </a:lvl2pPr>
            <a:lvl3pPr marL="969963" indent="-284163">
              <a:buClr>
                <a:schemeClr val="accent6"/>
              </a:buClr>
              <a:buFont typeface="Arial"/>
              <a:buChar char="•"/>
              <a:defRPr/>
            </a:lvl3pPr>
            <a:lvl4pPr marL="1254125" indent="-284163">
              <a:buClr>
                <a:schemeClr val="accent6"/>
              </a:buClr>
              <a:buFont typeface="Arial"/>
              <a:buChar char="•"/>
              <a:defRPr/>
            </a:lvl4pPr>
            <a:lvl5pPr marL="1482725" indent="-228600">
              <a:buClr>
                <a:schemeClr val="accent6"/>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descr="VoN_TAG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94022" y="452291"/>
            <a:ext cx="1737360" cy="2367694"/>
          </a:xfrm>
          <a:prstGeom prst="rect">
            <a:avLst/>
          </a:prstGeom>
        </p:spPr>
      </p:pic>
    </p:spTree>
    <p:extLst>
      <p:ext uri="{BB962C8B-B14F-4D97-AF65-F5344CB8AC3E}">
        <p14:creationId xmlns:p14="http://schemas.microsoft.com/office/powerpoint/2010/main" val="27164834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CS – no tagline">
    <p:spTree>
      <p:nvGrpSpPr>
        <p:cNvPr id="1" name=""/>
        <p:cNvGrpSpPr/>
        <p:nvPr/>
      </p:nvGrpSpPr>
      <p:grpSpPr>
        <a:xfrm>
          <a:off x="0" y="0"/>
          <a:ext cx="0" cy="0"/>
          <a:chOff x="0" y="0"/>
          <a:chExt cx="0" cy="0"/>
        </a:xfrm>
      </p:grpSpPr>
      <p:pic>
        <p:nvPicPr>
          <p:cNvPr id="8" name="Picture 7" descr="VoN_otange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
            <a:ext cx="12192000" cy="605694"/>
          </a:xfrm>
          <a:prstGeom prst="rect">
            <a:avLst/>
          </a:prstGeom>
        </p:spPr>
      </p:pic>
      <p:sp>
        <p:nvSpPr>
          <p:cNvPr id="7" name="Rectangle 6"/>
          <p:cNvSpPr/>
          <p:nvPr userDrawn="1"/>
        </p:nvSpPr>
        <p:spPr>
          <a:xfrm>
            <a:off x="0" y="461963"/>
            <a:ext cx="12192000" cy="1143000"/>
          </a:xfrm>
          <a:prstGeom prst="rect">
            <a:avLst/>
          </a:prstGeom>
          <a:solidFill>
            <a:srgbClr val="E57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932927" y="2032487"/>
            <a:ext cx="9163532" cy="4215146"/>
          </a:xfrm>
        </p:spPr>
        <p:txBody>
          <a:bodyPr/>
          <a:lstStyle>
            <a:lvl1pPr marL="228600" indent="-228600">
              <a:buClr>
                <a:schemeClr val="accent6"/>
              </a:buClr>
              <a:buFont typeface="Arial"/>
              <a:buChar char="•"/>
              <a:defRPr/>
            </a:lvl1pPr>
            <a:lvl2pPr marL="631825" indent="-347663">
              <a:buClr>
                <a:schemeClr val="accent6"/>
              </a:buClr>
              <a:buFont typeface="Arial"/>
              <a:buChar char="•"/>
              <a:defRPr/>
            </a:lvl2pPr>
            <a:lvl3pPr marL="969963" indent="-284163">
              <a:buClr>
                <a:schemeClr val="accent6"/>
              </a:buClr>
              <a:buFont typeface="Arial"/>
              <a:buChar char="•"/>
              <a:defRPr/>
            </a:lvl3pPr>
            <a:lvl4pPr marL="1254125" indent="-284163">
              <a:buClr>
                <a:schemeClr val="accent6"/>
              </a:buClr>
              <a:buFont typeface="Arial"/>
              <a:buChar char="•"/>
              <a:defRPr/>
            </a:lvl4pPr>
            <a:lvl5pPr marL="1482725" indent="-228600">
              <a:buClr>
                <a:schemeClr val="accent6"/>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rgbClr val="E57200"/>
                </a:solidFill>
              </a:defRPr>
            </a:lvl1pPr>
          </a:lstStyle>
          <a:p>
            <a:fld id="{0E6C32A5-0A83-0E4C-9F4D-769A82F53133}" type="slidenum">
              <a:rPr lang="en-US" smtClean="0"/>
              <a:pPr/>
              <a:t>‹#›</a:t>
            </a:fld>
            <a:endParaRPr lang="en-US" dirty="0"/>
          </a:p>
        </p:txBody>
      </p:sp>
      <p:pic>
        <p:nvPicPr>
          <p:cNvPr id="9" name="Picture 8" descr="VoN_LOGO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09526" y="444207"/>
            <a:ext cx="1736307" cy="1737360"/>
          </a:xfrm>
          <a:prstGeom prst="rect">
            <a:avLst/>
          </a:prstGeom>
        </p:spPr>
      </p:pic>
    </p:spTree>
    <p:extLst>
      <p:ext uri="{BB962C8B-B14F-4D97-AF65-F5344CB8AC3E}">
        <p14:creationId xmlns:p14="http://schemas.microsoft.com/office/powerpoint/2010/main" val="6946723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CS – sidebar – no tagline">
    <p:spTree>
      <p:nvGrpSpPr>
        <p:cNvPr id="1" name=""/>
        <p:cNvGrpSpPr/>
        <p:nvPr/>
      </p:nvGrpSpPr>
      <p:grpSpPr>
        <a:xfrm>
          <a:off x="0" y="0"/>
          <a:ext cx="0" cy="0"/>
          <a:chOff x="0" y="0"/>
          <a:chExt cx="0" cy="0"/>
        </a:xfrm>
      </p:grpSpPr>
      <p:pic>
        <p:nvPicPr>
          <p:cNvPr id="12" name="Picture 11" descr="VoN_otange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
            <a:ext cx="12192000" cy="605694"/>
          </a:xfrm>
          <a:prstGeom prst="rect">
            <a:avLst/>
          </a:prstGeom>
        </p:spPr>
      </p:pic>
      <p:sp>
        <p:nvSpPr>
          <p:cNvPr id="8" name="Rectangle 7"/>
          <p:cNvSpPr/>
          <p:nvPr userDrawn="1"/>
        </p:nvSpPr>
        <p:spPr>
          <a:xfrm>
            <a:off x="7296152" y="1606551"/>
            <a:ext cx="4895849" cy="5257799"/>
          </a:xfrm>
          <a:prstGeom prst="rect">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4" name="Content Placeholder 3"/>
          <p:cNvSpPr>
            <a:spLocks noGrp="1"/>
          </p:cNvSpPr>
          <p:nvPr>
            <p:ph sz="half" idx="2"/>
          </p:nvPr>
        </p:nvSpPr>
        <p:spPr>
          <a:xfrm>
            <a:off x="7614413" y="2829657"/>
            <a:ext cx="3967987" cy="3526692"/>
          </a:xfrm>
        </p:spPr>
        <p:txBody>
          <a:bodyPr>
            <a:noAutofit/>
          </a:bodyPr>
          <a:lstStyle>
            <a:lvl1pPr marL="173038" indent="-173038">
              <a:buClr>
                <a:schemeClr val="accent6"/>
              </a:buCl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7" name="Slide Number Placeholder 6"/>
          <p:cNvSpPr>
            <a:spLocks noGrp="1"/>
          </p:cNvSpPr>
          <p:nvPr>
            <p:ph type="sldNum" sz="quarter" idx="12"/>
          </p:nvPr>
        </p:nvSpPr>
        <p:spPr/>
        <p:txBody>
          <a:bodyPr/>
          <a:lstStyle>
            <a:lvl1pPr>
              <a:defRPr>
                <a:solidFill>
                  <a:schemeClr val="accent6"/>
                </a:solidFill>
              </a:defRPr>
            </a:lvl1pPr>
          </a:lstStyle>
          <a:p>
            <a:fld id="{0E6C32A5-0A83-0E4C-9F4D-769A82F53133}" type="slidenum">
              <a:rPr lang="en-US" smtClean="0"/>
              <a:pPr/>
              <a:t>‹#›</a:t>
            </a:fld>
            <a:endParaRPr lang="en-US" dirty="0"/>
          </a:p>
        </p:txBody>
      </p:sp>
      <p:sp>
        <p:nvSpPr>
          <p:cNvPr id="9" name="Rectangle 8"/>
          <p:cNvSpPr/>
          <p:nvPr userDrawn="1"/>
        </p:nvSpPr>
        <p:spPr>
          <a:xfrm>
            <a:off x="0" y="461963"/>
            <a:ext cx="12192000" cy="1143000"/>
          </a:xfrm>
          <a:prstGeom prst="rect">
            <a:avLst/>
          </a:prstGeom>
          <a:solidFill>
            <a:srgbClr val="E57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11" name="Content Placeholder 2"/>
          <p:cNvSpPr>
            <a:spLocks noGrp="1"/>
          </p:cNvSpPr>
          <p:nvPr>
            <p:ph idx="1"/>
          </p:nvPr>
        </p:nvSpPr>
        <p:spPr>
          <a:xfrm>
            <a:off x="932927" y="2032487"/>
            <a:ext cx="6060975" cy="4215146"/>
          </a:xfrm>
        </p:spPr>
        <p:txBody>
          <a:bodyPr>
            <a:noAutofit/>
          </a:bodyPr>
          <a:lstStyle>
            <a:lvl1pPr marL="228600" indent="-228600">
              <a:buClr>
                <a:schemeClr val="accent6"/>
              </a:buClr>
              <a:buFont typeface="Arial"/>
              <a:buChar char="•"/>
              <a:defRPr/>
            </a:lvl1pPr>
            <a:lvl2pPr marL="631825" indent="-347663">
              <a:buClr>
                <a:schemeClr val="accent6"/>
              </a:buClr>
              <a:buFont typeface="Arial"/>
              <a:buChar char="•"/>
              <a:defRPr/>
            </a:lvl2pPr>
            <a:lvl3pPr marL="969963" indent="-284163">
              <a:buClr>
                <a:schemeClr val="accent6"/>
              </a:buClr>
              <a:buFont typeface="Arial"/>
              <a:buChar char="•"/>
              <a:defRPr/>
            </a:lvl3pPr>
            <a:lvl4pPr marL="1254125" indent="-284163">
              <a:buClr>
                <a:schemeClr val="accent6"/>
              </a:buClr>
              <a:buFont typeface="Arial"/>
              <a:buChar char="•"/>
              <a:defRPr/>
            </a:lvl4pPr>
            <a:lvl5pPr marL="1482725" indent="-228600">
              <a:buClr>
                <a:schemeClr val="accent6"/>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descr="VoN_LOGO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09526" y="444207"/>
            <a:ext cx="1736307" cy="1737360"/>
          </a:xfrm>
          <a:prstGeom prst="rect">
            <a:avLst/>
          </a:prstGeom>
        </p:spPr>
      </p:pic>
    </p:spTree>
    <p:extLst>
      <p:ext uri="{BB962C8B-B14F-4D97-AF65-F5344CB8AC3E}">
        <p14:creationId xmlns:p14="http://schemas.microsoft.com/office/powerpoint/2010/main" val="5133164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Divider HH">
    <p:spTree>
      <p:nvGrpSpPr>
        <p:cNvPr id="1" name=""/>
        <p:cNvGrpSpPr/>
        <p:nvPr/>
      </p:nvGrpSpPr>
      <p:grpSpPr>
        <a:xfrm>
          <a:off x="0" y="0"/>
          <a:ext cx="0" cy="0"/>
          <a:chOff x="0" y="0"/>
          <a:chExt cx="0" cy="0"/>
        </a:xfrm>
      </p:grpSpPr>
      <p:pic>
        <p:nvPicPr>
          <p:cNvPr id="13" name="Picture 12" descr="VoN_teal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
            <a:ext cx="12192000" cy="6858003"/>
          </a:xfrm>
          <a:prstGeom prst="rect">
            <a:avLst/>
          </a:prstGeom>
        </p:spPr>
      </p:pic>
      <p:sp>
        <p:nvSpPr>
          <p:cNvPr id="8" name="Rectangle 7"/>
          <p:cNvSpPr/>
          <p:nvPr userDrawn="1"/>
        </p:nvSpPr>
        <p:spPr>
          <a:xfrm>
            <a:off x="2513949" y="-2"/>
            <a:ext cx="9678051" cy="510930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2" name="TextBox 11"/>
          <p:cNvSpPr txBox="1"/>
          <p:nvPr userDrawn="1"/>
        </p:nvSpPr>
        <p:spPr>
          <a:xfrm>
            <a:off x="3401637" y="376431"/>
            <a:ext cx="4093480" cy="307777"/>
          </a:xfrm>
          <a:prstGeom prst="rect">
            <a:avLst/>
          </a:prstGeom>
          <a:noFill/>
        </p:spPr>
        <p:txBody>
          <a:bodyPr wrap="square" rtlCol="0" anchor="b">
            <a:spAutoFit/>
          </a:bodyPr>
          <a:lstStyle/>
          <a:p>
            <a:r>
              <a:rPr lang="en-US" sz="1400" dirty="0">
                <a:solidFill>
                  <a:schemeClr val="bg1"/>
                </a:solidFill>
                <a:latin typeface="Verdana"/>
                <a:cs typeface="Verdana"/>
              </a:rPr>
              <a:t>HEALTH AT HOME</a:t>
            </a:r>
          </a:p>
        </p:txBody>
      </p:sp>
      <p:sp>
        <p:nvSpPr>
          <p:cNvPr id="2" name="Title 1"/>
          <p:cNvSpPr>
            <a:spLocks noGrp="1"/>
          </p:cNvSpPr>
          <p:nvPr>
            <p:ph type="title" hasCustomPrompt="1"/>
          </p:nvPr>
        </p:nvSpPr>
        <p:spPr>
          <a:xfrm>
            <a:off x="3373641" y="1053545"/>
            <a:ext cx="6838507" cy="2109714"/>
          </a:xfrm>
        </p:spPr>
        <p:txBody>
          <a:bodyPr anchor="t"/>
          <a:lstStyle>
            <a:lvl1pPr algn="l">
              <a:defRPr sz="4000" b="0" cap="none">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3373641" y="3163260"/>
            <a:ext cx="6838507" cy="1243641"/>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11" name="Slide Number Placeholder 5"/>
          <p:cNvSpPr>
            <a:spLocks noGrp="1"/>
          </p:cNvSpPr>
          <p:nvPr>
            <p:ph type="sldNum" sz="quarter" idx="4"/>
          </p:nvPr>
        </p:nvSpPr>
        <p:spPr>
          <a:xfrm>
            <a:off x="932927" y="6356351"/>
            <a:ext cx="2844800" cy="365125"/>
          </a:xfrm>
          <a:prstGeom prst="rect">
            <a:avLst/>
          </a:prstGeom>
        </p:spPr>
        <p:txBody>
          <a:bodyPr vert="horz" lIns="91440" tIns="45720" rIns="91440" bIns="45720" rtlCol="0" anchor="ctr"/>
          <a:lstStyle>
            <a:lvl1pPr algn="l">
              <a:defRPr sz="1200">
                <a:solidFill>
                  <a:srgbClr val="FFFFFF"/>
                </a:solidFill>
                <a:latin typeface="Verdana"/>
                <a:cs typeface="Verdana"/>
              </a:defRPr>
            </a:lvl1pPr>
          </a:lstStyle>
          <a:p>
            <a:fld id="{0E6C32A5-0A83-0E4C-9F4D-769A82F53133}" type="slidenum">
              <a:rPr lang="en-US" smtClean="0"/>
              <a:pPr/>
              <a:t>‹#›</a:t>
            </a:fld>
            <a:endParaRPr lang="en-US" dirty="0"/>
          </a:p>
        </p:txBody>
      </p:sp>
      <p:pic>
        <p:nvPicPr>
          <p:cNvPr id="14" name="Picture 13" descr="VoN_TAG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33394" y="3954767"/>
            <a:ext cx="1737360" cy="2367694"/>
          </a:xfrm>
          <a:prstGeom prst="rect">
            <a:avLst/>
          </a:prstGeom>
        </p:spPr>
      </p:pic>
      <p:pic>
        <p:nvPicPr>
          <p:cNvPr id="15" name="Picture 14" descr="VONcomfort_word.png"/>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1072078" y="1647926"/>
            <a:ext cx="4587337" cy="1697029"/>
          </a:xfrm>
          <a:prstGeom prst="rect">
            <a:avLst/>
          </a:prstGeom>
        </p:spPr>
      </p:pic>
    </p:spTree>
    <p:extLst>
      <p:ext uri="{BB962C8B-B14F-4D97-AF65-F5344CB8AC3E}">
        <p14:creationId xmlns:p14="http://schemas.microsoft.com/office/powerpoint/2010/main" val="17317030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HH – tagline">
    <p:spTree>
      <p:nvGrpSpPr>
        <p:cNvPr id="1" name=""/>
        <p:cNvGrpSpPr/>
        <p:nvPr/>
      </p:nvGrpSpPr>
      <p:grpSpPr>
        <a:xfrm>
          <a:off x="0" y="0"/>
          <a:ext cx="0" cy="0"/>
          <a:chOff x="0" y="0"/>
          <a:chExt cx="0" cy="0"/>
        </a:xfrm>
      </p:grpSpPr>
      <p:pic>
        <p:nvPicPr>
          <p:cNvPr id="9" name="Picture 8" descr="VoN_teal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05694"/>
          </a:xfrm>
          <a:prstGeom prst="rect">
            <a:avLst/>
          </a:prstGeom>
        </p:spPr>
      </p:pic>
      <p:sp>
        <p:nvSpPr>
          <p:cNvPr id="7" name="Rectangle 6"/>
          <p:cNvSpPr/>
          <p:nvPr userDrawn="1"/>
        </p:nvSpPr>
        <p:spPr>
          <a:xfrm>
            <a:off x="0" y="461963"/>
            <a:ext cx="12192000" cy="1143000"/>
          </a:xfrm>
          <a:prstGeom prst="rect">
            <a:avLst/>
          </a:prstGeom>
          <a:solidFill>
            <a:srgbClr val="00B3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932927" y="2032487"/>
            <a:ext cx="9163532" cy="4215146"/>
          </a:xfrm>
        </p:spPr>
        <p:txBody>
          <a:bodyPr/>
          <a:lstStyle>
            <a:lvl1pPr marL="228600" indent="-228600">
              <a:buClr>
                <a:schemeClr val="accent2"/>
              </a:buClr>
              <a:buFont typeface="Arial"/>
              <a:buChar char="•"/>
              <a:defRPr/>
            </a:lvl1pPr>
            <a:lvl2pPr marL="631825" indent="-347663">
              <a:buClr>
                <a:schemeClr val="accent2"/>
              </a:buClr>
              <a:buFont typeface="Arial"/>
              <a:buChar char="•"/>
              <a:defRPr/>
            </a:lvl2pPr>
            <a:lvl3pPr marL="969963" indent="-284163">
              <a:buClr>
                <a:schemeClr val="accent2"/>
              </a:buClr>
              <a:buFont typeface="Arial"/>
              <a:buChar char="•"/>
              <a:defRPr/>
            </a:lvl3pPr>
            <a:lvl4pPr marL="1254125" indent="-284163">
              <a:buClr>
                <a:schemeClr val="accent2"/>
              </a:buClr>
              <a:buFont typeface="Arial"/>
              <a:buChar char="•"/>
              <a:defRPr/>
            </a:lvl4pPr>
            <a:lvl5pPr marL="1482725" indent="-228600">
              <a:buClr>
                <a:schemeClr val="accent2"/>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chemeClr val="accent2"/>
                </a:solidFill>
              </a:defRPr>
            </a:lvl1pPr>
          </a:lstStyle>
          <a:p>
            <a:fld id="{0E6C32A5-0A83-0E4C-9F4D-769A82F53133}" type="slidenum">
              <a:rPr lang="en-US" smtClean="0"/>
              <a:pPr/>
              <a:t>‹#›</a:t>
            </a:fld>
            <a:endParaRPr lang="en-US" dirty="0"/>
          </a:p>
        </p:txBody>
      </p:sp>
      <p:pic>
        <p:nvPicPr>
          <p:cNvPr id="10" name="Picture 9" descr="VoN_TAG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94022" y="452291"/>
            <a:ext cx="1737360" cy="2367694"/>
          </a:xfrm>
          <a:prstGeom prst="rect">
            <a:avLst/>
          </a:prstGeom>
        </p:spPr>
      </p:pic>
    </p:spTree>
    <p:extLst>
      <p:ext uri="{BB962C8B-B14F-4D97-AF65-F5344CB8AC3E}">
        <p14:creationId xmlns:p14="http://schemas.microsoft.com/office/powerpoint/2010/main" val="4851803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HH – sidebar – tagline">
    <p:spTree>
      <p:nvGrpSpPr>
        <p:cNvPr id="1" name=""/>
        <p:cNvGrpSpPr/>
        <p:nvPr/>
      </p:nvGrpSpPr>
      <p:grpSpPr>
        <a:xfrm>
          <a:off x="0" y="0"/>
          <a:ext cx="0" cy="0"/>
          <a:chOff x="0" y="0"/>
          <a:chExt cx="0" cy="0"/>
        </a:xfrm>
      </p:grpSpPr>
      <p:pic>
        <p:nvPicPr>
          <p:cNvPr id="13" name="Picture 12" descr="VoN_teal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05694"/>
          </a:xfrm>
          <a:prstGeom prst="rect">
            <a:avLst/>
          </a:prstGeom>
        </p:spPr>
      </p:pic>
      <p:sp>
        <p:nvSpPr>
          <p:cNvPr id="8" name="Rectangle 7"/>
          <p:cNvSpPr/>
          <p:nvPr userDrawn="1"/>
        </p:nvSpPr>
        <p:spPr>
          <a:xfrm>
            <a:off x="7296152" y="1606551"/>
            <a:ext cx="4895849" cy="5257799"/>
          </a:xfrm>
          <a:prstGeom prst="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4" name="Content Placeholder 3"/>
          <p:cNvSpPr>
            <a:spLocks noGrp="1"/>
          </p:cNvSpPr>
          <p:nvPr>
            <p:ph sz="half" idx="2"/>
          </p:nvPr>
        </p:nvSpPr>
        <p:spPr>
          <a:xfrm>
            <a:off x="7614413" y="2829657"/>
            <a:ext cx="3967987" cy="3526692"/>
          </a:xfrm>
        </p:spPr>
        <p:txBody>
          <a:bodyPr>
            <a:noAutofit/>
          </a:bodyPr>
          <a:lstStyle>
            <a:lvl1pPr marL="173038" indent="-173038">
              <a:buClr>
                <a:schemeClr val="accent6"/>
              </a:buCl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7" name="Slide Number Placeholder 6"/>
          <p:cNvSpPr>
            <a:spLocks noGrp="1"/>
          </p:cNvSpPr>
          <p:nvPr>
            <p:ph type="sldNum" sz="quarter" idx="12"/>
          </p:nvPr>
        </p:nvSpPr>
        <p:spPr/>
        <p:txBody>
          <a:bodyPr/>
          <a:lstStyle>
            <a:lvl1pPr>
              <a:defRPr>
                <a:solidFill>
                  <a:srgbClr val="00B398"/>
                </a:solidFill>
              </a:defRPr>
            </a:lvl1pPr>
          </a:lstStyle>
          <a:p>
            <a:fld id="{0E6C32A5-0A83-0E4C-9F4D-769A82F53133}" type="slidenum">
              <a:rPr lang="en-US" smtClean="0"/>
              <a:pPr/>
              <a:t>‹#›</a:t>
            </a:fld>
            <a:endParaRPr lang="en-US" dirty="0"/>
          </a:p>
        </p:txBody>
      </p:sp>
      <p:sp>
        <p:nvSpPr>
          <p:cNvPr id="9" name="Rectangle 8"/>
          <p:cNvSpPr/>
          <p:nvPr userDrawn="1"/>
        </p:nvSpPr>
        <p:spPr>
          <a:xfrm>
            <a:off x="0" y="461963"/>
            <a:ext cx="12192000" cy="1143000"/>
          </a:xfrm>
          <a:prstGeom prst="rect">
            <a:avLst/>
          </a:prstGeom>
          <a:solidFill>
            <a:srgbClr val="00B3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11" name="Content Placeholder 2"/>
          <p:cNvSpPr>
            <a:spLocks noGrp="1"/>
          </p:cNvSpPr>
          <p:nvPr>
            <p:ph idx="1"/>
          </p:nvPr>
        </p:nvSpPr>
        <p:spPr>
          <a:xfrm>
            <a:off x="932927" y="2032487"/>
            <a:ext cx="6060975" cy="4215146"/>
          </a:xfrm>
        </p:spPr>
        <p:txBody>
          <a:bodyPr>
            <a:noAutofit/>
          </a:bodyPr>
          <a:lstStyle>
            <a:lvl1pPr marL="228600" indent="-228600">
              <a:buClr>
                <a:schemeClr val="accent2"/>
              </a:buClr>
              <a:buFont typeface="Arial"/>
              <a:buChar char="•"/>
              <a:defRPr/>
            </a:lvl1pPr>
            <a:lvl2pPr marL="631825" indent="-347663">
              <a:buClr>
                <a:schemeClr val="accent2"/>
              </a:buClr>
              <a:buFont typeface="Arial"/>
              <a:buChar char="•"/>
              <a:defRPr/>
            </a:lvl2pPr>
            <a:lvl3pPr marL="969963" indent="-284163">
              <a:buClr>
                <a:schemeClr val="accent2"/>
              </a:buClr>
              <a:buFont typeface="Arial"/>
              <a:buChar char="•"/>
              <a:defRPr/>
            </a:lvl3pPr>
            <a:lvl4pPr marL="1254125" indent="-284163">
              <a:buClr>
                <a:schemeClr val="accent2"/>
              </a:buClr>
              <a:buFont typeface="Arial"/>
              <a:buChar char="•"/>
              <a:defRPr/>
            </a:lvl4pPr>
            <a:lvl5pPr marL="1482725" indent="-228600">
              <a:buClr>
                <a:schemeClr val="accent2"/>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VoN_TAG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94022" y="452291"/>
            <a:ext cx="1737360" cy="2367694"/>
          </a:xfrm>
          <a:prstGeom prst="rect">
            <a:avLst/>
          </a:prstGeom>
        </p:spPr>
      </p:pic>
    </p:spTree>
    <p:extLst>
      <p:ext uri="{BB962C8B-B14F-4D97-AF65-F5344CB8AC3E}">
        <p14:creationId xmlns:p14="http://schemas.microsoft.com/office/powerpoint/2010/main" val="4167465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HH – no tagline">
    <p:spTree>
      <p:nvGrpSpPr>
        <p:cNvPr id="1" name=""/>
        <p:cNvGrpSpPr/>
        <p:nvPr/>
      </p:nvGrpSpPr>
      <p:grpSpPr>
        <a:xfrm>
          <a:off x="0" y="0"/>
          <a:ext cx="0" cy="0"/>
          <a:chOff x="0" y="0"/>
          <a:chExt cx="0" cy="0"/>
        </a:xfrm>
      </p:grpSpPr>
      <p:pic>
        <p:nvPicPr>
          <p:cNvPr id="9" name="Picture 8" descr="VoN_teal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05694"/>
          </a:xfrm>
          <a:prstGeom prst="rect">
            <a:avLst/>
          </a:prstGeom>
        </p:spPr>
      </p:pic>
      <p:sp>
        <p:nvSpPr>
          <p:cNvPr id="7" name="Rectangle 6"/>
          <p:cNvSpPr/>
          <p:nvPr userDrawn="1"/>
        </p:nvSpPr>
        <p:spPr>
          <a:xfrm>
            <a:off x="0" y="461963"/>
            <a:ext cx="12192000" cy="1143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932927" y="2032487"/>
            <a:ext cx="9163532" cy="4215146"/>
          </a:xfrm>
        </p:spPr>
        <p:txBody>
          <a:bodyPr/>
          <a:lstStyle>
            <a:lvl1pPr marL="228600" indent="-228600">
              <a:buClr>
                <a:schemeClr val="accent2"/>
              </a:buClr>
              <a:buFont typeface="Arial"/>
              <a:buChar char="•"/>
              <a:defRPr/>
            </a:lvl1pPr>
            <a:lvl2pPr marL="631825" indent="-347663">
              <a:buClr>
                <a:schemeClr val="accent2"/>
              </a:buClr>
              <a:buFont typeface="Arial"/>
              <a:buChar char="•"/>
              <a:defRPr/>
            </a:lvl2pPr>
            <a:lvl3pPr marL="969963" indent="-284163">
              <a:buClr>
                <a:schemeClr val="accent2"/>
              </a:buClr>
              <a:buFont typeface="Arial"/>
              <a:buChar char="•"/>
              <a:defRPr/>
            </a:lvl3pPr>
            <a:lvl4pPr marL="1254125" indent="-284163">
              <a:buClr>
                <a:schemeClr val="accent2"/>
              </a:buClr>
              <a:buFont typeface="Arial"/>
              <a:buChar char="•"/>
              <a:defRPr/>
            </a:lvl4pPr>
            <a:lvl5pPr marL="1482725" indent="-228600">
              <a:buClr>
                <a:schemeClr val="accent2"/>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rgbClr val="00B398"/>
                </a:solidFill>
              </a:defRPr>
            </a:lvl1pPr>
          </a:lstStyle>
          <a:p>
            <a:fld id="{0E6C32A5-0A83-0E4C-9F4D-769A82F53133}" type="slidenum">
              <a:rPr lang="en-US" smtClean="0"/>
              <a:pPr/>
              <a:t>‹#›</a:t>
            </a:fld>
            <a:endParaRPr lang="en-US" dirty="0"/>
          </a:p>
        </p:txBody>
      </p:sp>
      <p:pic>
        <p:nvPicPr>
          <p:cNvPr id="8" name="Picture 7" descr="VoN_LOGO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09526" y="444207"/>
            <a:ext cx="1736307" cy="1737360"/>
          </a:xfrm>
          <a:prstGeom prst="rect">
            <a:avLst/>
          </a:prstGeom>
        </p:spPr>
      </p:pic>
    </p:spTree>
    <p:extLst>
      <p:ext uri="{BB962C8B-B14F-4D97-AF65-F5344CB8AC3E}">
        <p14:creationId xmlns:p14="http://schemas.microsoft.com/office/powerpoint/2010/main" val="3659860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HH – sidebar – no tagline">
    <p:spTree>
      <p:nvGrpSpPr>
        <p:cNvPr id="1" name=""/>
        <p:cNvGrpSpPr/>
        <p:nvPr/>
      </p:nvGrpSpPr>
      <p:grpSpPr>
        <a:xfrm>
          <a:off x="0" y="0"/>
          <a:ext cx="0" cy="0"/>
          <a:chOff x="0" y="0"/>
          <a:chExt cx="0" cy="0"/>
        </a:xfrm>
      </p:grpSpPr>
      <p:pic>
        <p:nvPicPr>
          <p:cNvPr id="13" name="Picture 12" descr="VoN_teal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05694"/>
          </a:xfrm>
          <a:prstGeom prst="rect">
            <a:avLst/>
          </a:prstGeom>
        </p:spPr>
      </p:pic>
      <p:sp>
        <p:nvSpPr>
          <p:cNvPr id="8" name="Rectangle 7"/>
          <p:cNvSpPr/>
          <p:nvPr userDrawn="1"/>
        </p:nvSpPr>
        <p:spPr>
          <a:xfrm>
            <a:off x="7296152" y="1606551"/>
            <a:ext cx="4895849" cy="5257799"/>
          </a:xfrm>
          <a:prstGeom prst="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4" name="Content Placeholder 3"/>
          <p:cNvSpPr>
            <a:spLocks noGrp="1"/>
          </p:cNvSpPr>
          <p:nvPr>
            <p:ph sz="half" idx="2"/>
          </p:nvPr>
        </p:nvSpPr>
        <p:spPr>
          <a:xfrm>
            <a:off x="7614413" y="2829657"/>
            <a:ext cx="3967987" cy="3526692"/>
          </a:xfrm>
        </p:spPr>
        <p:txBody>
          <a:bodyPr>
            <a:noAutofit/>
          </a:bodyPr>
          <a:lstStyle>
            <a:lvl1pPr marL="173038" indent="-173038">
              <a:buClr>
                <a:schemeClr val="accent2"/>
              </a:buCl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7" name="Slide Number Placeholder 6"/>
          <p:cNvSpPr>
            <a:spLocks noGrp="1"/>
          </p:cNvSpPr>
          <p:nvPr>
            <p:ph type="sldNum" sz="quarter" idx="12"/>
          </p:nvPr>
        </p:nvSpPr>
        <p:spPr/>
        <p:txBody>
          <a:bodyPr/>
          <a:lstStyle>
            <a:lvl1pPr>
              <a:defRPr>
                <a:solidFill>
                  <a:schemeClr val="accent2"/>
                </a:solidFill>
              </a:defRPr>
            </a:lvl1pPr>
          </a:lstStyle>
          <a:p>
            <a:fld id="{0E6C32A5-0A83-0E4C-9F4D-769A82F53133}" type="slidenum">
              <a:rPr lang="en-US" smtClean="0"/>
              <a:pPr/>
              <a:t>‹#›</a:t>
            </a:fld>
            <a:endParaRPr lang="en-US" dirty="0"/>
          </a:p>
        </p:txBody>
      </p:sp>
      <p:sp>
        <p:nvSpPr>
          <p:cNvPr id="9" name="Rectangle 8"/>
          <p:cNvSpPr/>
          <p:nvPr userDrawn="1"/>
        </p:nvSpPr>
        <p:spPr>
          <a:xfrm>
            <a:off x="0" y="461963"/>
            <a:ext cx="12192000" cy="1143000"/>
          </a:xfrm>
          <a:prstGeom prst="rect">
            <a:avLst/>
          </a:prstGeom>
          <a:solidFill>
            <a:srgbClr val="00B3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11" name="Content Placeholder 2"/>
          <p:cNvSpPr>
            <a:spLocks noGrp="1"/>
          </p:cNvSpPr>
          <p:nvPr>
            <p:ph idx="1"/>
          </p:nvPr>
        </p:nvSpPr>
        <p:spPr>
          <a:xfrm>
            <a:off x="932927" y="2032487"/>
            <a:ext cx="6060975" cy="4215146"/>
          </a:xfrm>
        </p:spPr>
        <p:txBody>
          <a:bodyPr>
            <a:noAutofit/>
          </a:bodyPr>
          <a:lstStyle>
            <a:lvl1pPr marL="228600" indent="-228600">
              <a:buClr>
                <a:schemeClr val="accent2"/>
              </a:buClr>
              <a:buFont typeface="Arial"/>
              <a:buChar char="•"/>
              <a:defRPr/>
            </a:lvl1pPr>
            <a:lvl2pPr marL="631825" indent="-347663">
              <a:buClr>
                <a:schemeClr val="accent2"/>
              </a:buClr>
              <a:buFont typeface="Arial"/>
              <a:buChar char="•"/>
              <a:defRPr/>
            </a:lvl2pPr>
            <a:lvl3pPr marL="969963" indent="-284163">
              <a:buClr>
                <a:schemeClr val="accent2"/>
              </a:buClr>
              <a:buFont typeface="Arial"/>
              <a:buChar char="•"/>
              <a:defRPr/>
            </a:lvl3pPr>
            <a:lvl4pPr marL="1254125" indent="-284163">
              <a:buClr>
                <a:schemeClr val="accent2"/>
              </a:buClr>
              <a:buFont typeface="Arial"/>
              <a:buChar char="•"/>
              <a:defRPr/>
            </a:lvl4pPr>
            <a:lvl5pPr marL="1482725" indent="-228600">
              <a:buClr>
                <a:schemeClr val="accent2"/>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descr="VoN_LOGO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09526" y="444207"/>
            <a:ext cx="1736307" cy="1737360"/>
          </a:xfrm>
          <a:prstGeom prst="rect">
            <a:avLst/>
          </a:prstGeom>
        </p:spPr>
      </p:pic>
    </p:spTree>
    <p:extLst>
      <p:ext uri="{BB962C8B-B14F-4D97-AF65-F5344CB8AC3E}">
        <p14:creationId xmlns:p14="http://schemas.microsoft.com/office/powerpoint/2010/main" val="3213101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Divider EL">
    <p:spTree>
      <p:nvGrpSpPr>
        <p:cNvPr id="1" name=""/>
        <p:cNvGrpSpPr/>
        <p:nvPr/>
      </p:nvGrpSpPr>
      <p:grpSpPr>
        <a:xfrm>
          <a:off x="0" y="0"/>
          <a:ext cx="0" cy="0"/>
          <a:chOff x="0" y="0"/>
          <a:chExt cx="0" cy="0"/>
        </a:xfrm>
      </p:grpSpPr>
      <p:pic>
        <p:nvPicPr>
          <p:cNvPr id="5" name="Picture 4" descr="VoN_grey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
            <a:ext cx="12192001" cy="6858001"/>
          </a:xfrm>
          <a:prstGeom prst="rect">
            <a:avLst/>
          </a:prstGeom>
        </p:spPr>
      </p:pic>
      <p:sp>
        <p:nvSpPr>
          <p:cNvPr id="8" name="Rectangle 7"/>
          <p:cNvSpPr/>
          <p:nvPr userDrawn="1"/>
        </p:nvSpPr>
        <p:spPr>
          <a:xfrm>
            <a:off x="2513949" y="-2"/>
            <a:ext cx="9678051" cy="510930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2" name="TextBox 11"/>
          <p:cNvSpPr txBox="1"/>
          <p:nvPr userDrawn="1"/>
        </p:nvSpPr>
        <p:spPr>
          <a:xfrm>
            <a:off x="3401637" y="376431"/>
            <a:ext cx="4093480" cy="307777"/>
          </a:xfrm>
          <a:prstGeom prst="rect">
            <a:avLst/>
          </a:prstGeom>
          <a:noFill/>
        </p:spPr>
        <p:txBody>
          <a:bodyPr wrap="square" rtlCol="0" anchor="b">
            <a:spAutoFit/>
          </a:bodyPr>
          <a:lstStyle/>
          <a:p>
            <a:r>
              <a:rPr lang="en-US" sz="1400" dirty="0">
                <a:solidFill>
                  <a:schemeClr val="bg1"/>
                </a:solidFill>
                <a:latin typeface="Verdana"/>
                <a:cs typeface="Verdana"/>
              </a:rPr>
              <a:t>END OF LIFE</a:t>
            </a:r>
          </a:p>
        </p:txBody>
      </p:sp>
      <p:sp>
        <p:nvSpPr>
          <p:cNvPr id="2" name="Title 1"/>
          <p:cNvSpPr>
            <a:spLocks noGrp="1"/>
          </p:cNvSpPr>
          <p:nvPr>
            <p:ph type="title" hasCustomPrompt="1"/>
          </p:nvPr>
        </p:nvSpPr>
        <p:spPr>
          <a:xfrm>
            <a:off x="3373641" y="1053545"/>
            <a:ext cx="6838507" cy="2109714"/>
          </a:xfrm>
        </p:spPr>
        <p:txBody>
          <a:bodyPr anchor="t"/>
          <a:lstStyle>
            <a:lvl1pPr algn="l">
              <a:defRPr sz="4000" b="0" cap="none">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3373641" y="3163260"/>
            <a:ext cx="6838507" cy="1243641"/>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11" name="Slide Number Placeholder 5"/>
          <p:cNvSpPr>
            <a:spLocks noGrp="1"/>
          </p:cNvSpPr>
          <p:nvPr>
            <p:ph type="sldNum" sz="quarter" idx="4"/>
          </p:nvPr>
        </p:nvSpPr>
        <p:spPr>
          <a:xfrm>
            <a:off x="932927" y="6356351"/>
            <a:ext cx="2844800" cy="365125"/>
          </a:xfrm>
          <a:prstGeom prst="rect">
            <a:avLst/>
          </a:prstGeom>
        </p:spPr>
        <p:txBody>
          <a:bodyPr vert="horz" lIns="91440" tIns="45720" rIns="91440" bIns="45720" rtlCol="0" anchor="ctr"/>
          <a:lstStyle>
            <a:lvl1pPr algn="l">
              <a:defRPr sz="1200">
                <a:solidFill>
                  <a:srgbClr val="FFFFFF"/>
                </a:solidFill>
                <a:latin typeface="Verdana"/>
                <a:cs typeface="Verdana"/>
              </a:defRPr>
            </a:lvl1pPr>
          </a:lstStyle>
          <a:p>
            <a:fld id="{0E6C32A5-0A83-0E4C-9F4D-769A82F53133}" type="slidenum">
              <a:rPr lang="en-US" smtClean="0"/>
              <a:pPr/>
              <a:t>‹#›</a:t>
            </a:fld>
            <a:endParaRPr lang="en-US" dirty="0"/>
          </a:p>
        </p:txBody>
      </p:sp>
      <p:pic>
        <p:nvPicPr>
          <p:cNvPr id="14" name="Picture 13" descr="VONcherish_word.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914752" y="1546882"/>
            <a:ext cx="4104171" cy="1615869"/>
          </a:xfrm>
          <a:prstGeom prst="rect">
            <a:avLst/>
          </a:prstGeom>
        </p:spPr>
      </p:pic>
      <p:pic>
        <p:nvPicPr>
          <p:cNvPr id="15" name="Picture 14" descr="VoN_TAG_3D_POSC.png"/>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333394" y="3954767"/>
            <a:ext cx="1737360" cy="2367694"/>
          </a:xfrm>
          <a:prstGeom prst="rect">
            <a:avLst/>
          </a:prstGeom>
        </p:spPr>
      </p:pic>
    </p:spTree>
    <p:extLst>
      <p:ext uri="{BB962C8B-B14F-4D97-AF65-F5344CB8AC3E}">
        <p14:creationId xmlns:p14="http://schemas.microsoft.com/office/powerpoint/2010/main" val="84669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option 3 no picture">
    <p:spTree>
      <p:nvGrpSpPr>
        <p:cNvPr id="1" name=""/>
        <p:cNvGrpSpPr/>
        <p:nvPr/>
      </p:nvGrpSpPr>
      <p:grpSpPr>
        <a:xfrm>
          <a:off x="0" y="0"/>
          <a:ext cx="0" cy="0"/>
          <a:chOff x="0" y="0"/>
          <a:chExt cx="0" cy="0"/>
        </a:xfrm>
      </p:grpSpPr>
      <p:pic>
        <p:nvPicPr>
          <p:cNvPr id="6" name="Picture 5" descr="VoN_blue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2666999" y="-2667001"/>
            <a:ext cx="6858002" cy="12192000"/>
          </a:xfrm>
          <a:prstGeom prst="rect">
            <a:avLst/>
          </a:prstGeom>
        </p:spPr>
      </p:pic>
      <p:sp>
        <p:nvSpPr>
          <p:cNvPr id="7" name="Rectangle 6"/>
          <p:cNvSpPr/>
          <p:nvPr userDrawn="1"/>
        </p:nvSpPr>
        <p:spPr>
          <a:xfrm>
            <a:off x="1191683" y="-2"/>
            <a:ext cx="11000316" cy="510930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2471289" y="1141413"/>
            <a:ext cx="6142252" cy="1861118"/>
          </a:xfrm>
        </p:spPr>
        <p:txBody>
          <a:bodyPr anchor="t"/>
          <a:lstStyle>
            <a:lvl1pPr>
              <a:defRPr sz="40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2489200" y="3002531"/>
            <a:ext cx="4647944" cy="1128044"/>
          </a:xfrm>
        </p:spPr>
        <p:txBody>
          <a:bodyPr anchor="t">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8" name="Picture 7" descr="VoN_TAG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16178" y="3954767"/>
            <a:ext cx="1737360" cy="2367694"/>
          </a:xfrm>
          <a:prstGeom prst="rect">
            <a:avLst/>
          </a:prstGeom>
        </p:spPr>
      </p:pic>
    </p:spTree>
    <p:extLst>
      <p:ext uri="{BB962C8B-B14F-4D97-AF65-F5344CB8AC3E}">
        <p14:creationId xmlns:p14="http://schemas.microsoft.com/office/powerpoint/2010/main" val="8269075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EL – tagline">
    <p:spTree>
      <p:nvGrpSpPr>
        <p:cNvPr id="1" name=""/>
        <p:cNvGrpSpPr/>
        <p:nvPr/>
      </p:nvGrpSpPr>
      <p:grpSpPr>
        <a:xfrm>
          <a:off x="0" y="0"/>
          <a:ext cx="0" cy="0"/>
          <a:chOff x="0" y="0"/>
          <a:chExt cx="0" cy="0"/>
        </a:xfrm>
      </p:grpSpPr>
      <p:pic>
        <p:nvPicPr>
          <p:cNvPr id="11" name="Picture 10" descr="VoN_grey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7756"/>
            <a:ext cx="12192001" cy="566616"/>
          </a:xfrm>
          <a:prstGeom prst="rect">
            <a:avLst/>
          </a:prstGeom>
        </p:spPr>
      </p:pic>
      <p:sp>
        <p:nvSpPr>
          <p:cNvPr id="7" name="Rectangle 6"/>
          <p:cNvSpPr/>
          <p:nvPr userDrawn="1"/>
        </p:nvSpPr>
        <p:spPr>
          <a:xfrm>
            <a:off x="0" y="461963"/>
            <a:ext cx="12192000" cy="1143000"/>
          </a:xfrm>
          <a:prstGeom prst="rect">
            <a:avLst/>
          </a:prstGeom>
          <a:solidFill>
            <a:srgbClr val="888B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932927" y="2032487"/>
            <a:ext cx="9163532" cy="4215146"/>
          </a:xfrm>
        </p:spPr>
        <p:txBody>
          <a:bodyPr/>
          <a:lstStyle>
            <a:lvl1pPr marL="228600" indent="-228600">
              <a:buClr>
                <a:schemeClr val="accent4"/>
              </a:buClr>
              <a:buFont typeface="Arial"/>
              <a:buChar char="•"/>
              <a:defRPr/>
            </a:lvl1pPr>
            <a:lvl2pPr marL="631825" indent="-347663">
              <a:buClr>
                <a:schemeClr val="accent4"/>
              </a:buClr>
              <a:buFont typeface="Arial"/>
              <a:buChar char="•"/>
              <a:defRPr/>
            </a:lvl2pPr>
            <a:lvl3pPr marL="969963" indent="-284163">
              <a:buClr>
                <a:schemeClr val="accent4"/>
              </a:buClr>
              <a:buFont typeface="Arial"/>
              <a:buChar char="•"/>
              <a:defRPr/>
            </a:lvl3pPr>
            <a:lvl4pPr marL="1254125" indent="-284163">
              <a:buClr>
                <a:schemeClr val="accent4"/>
              </a:buClr>
              <a:buFont typeface="Arial"/>
              <a:buChar char="•"/>
              <a:defRPr/>
            </a:lvl4pPr>
            <a:lvl5pPr marL="1482725" indent="-228600">
              <a:buClr>
                <a:schemeClr val="accent4"/>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chemeClr val="accent4"/>
                </a:solidFill>
              </a:defRPr>
            </a:lvl1pPr>
          </a:lstStyle>
          <a:p>
            <a:fld id="{0E6C32A5-0A83-0E4C-9F4D-769A82F53133}" type="slidenum">
              <a:rPr lang="en-US" smtClean="0"/>
              <a:pPr/>
              <a:t>‹#›</a:t>
            </a:fld>
            <a:endParaRPr lang="en-US" dirty="0"/>
          </a:p>
        </p:txBody>
      </p:sp>
      <p:pic>
        <p:nvPicPr>
          <p:cNvPr id="9" name="Picture 8" descr="VoN_TAG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94022" y="452291"/>
            <a:ext cx="1737360" cy="2367694"/>
          </a:xfrm>
          <a:prstGeom prst="rect">
            <a:avLst/>
          </a:prstGeom>
        </p:spPr>
      </p:pic>
    </p:spTree>
    <p:extLst>
      <p:ext uri="{BB962C8B-B14F-4D97-AF65-F5344CB8AC3E}">
        <p14:creationId xmlns:p14="http://schemas.microsoft.com/office/powerpoint/2010/main" val="26644150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EL – sidebar – tagline">
    <p:spTree>
      <p:nvGrpSpPr>
        <p:cNvPr id="1" name=""/>
        <p:cNvGrpSpPr/>
        <p:nvPr/>
      </p:nvGrpSpPr>
      <p:grpSpPr>
        <a:xfrm>
          <a:off x="0" y="0"/>
          <a:ext cx="0" cy="0"/>
          <a:chOff x="0" y="0"/>
          <a:chExt cx="0" cy="0"/>
        </a:xfrm>
      </p:grpSpPr>
      <p:pic>
        <p:nvPicPr>
          <p:cNvPr id="13" name="Picture 12" descr="VoN_grey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7756"/>
            <a:ext cx="12192001" cy="566616"/>
          </a:xfrm>
          <a:prstGeom prst="rect">
            <a:avLst/>
          </a:prstGeom>
        </p:spPr>
      </p:pic>
      <p:sp>
        <p:nvSpPr>
          <p:cNvPr id="8" name="Rectangle 7"/>
          <p:cNvSpPr/>
          <p:nvPr userDrawn="1"/>
        </p:nvSpPr>
        <p:spPr>
          <a:xfrm>
            <a:off x="7296152" y="1606551"/>
            <a:ext cx="4895849" cy="5257799"/>
          </a:xfrm>
          <a:prstGeom prst="rect">
            <a:avLst/>
          </a:prstGeom>
          <a:solidFill>
            <a:srgbClr val="E7E8E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4" name="Content Placeholder 3"/>
          <p:cNvSpPr>
            <a:spLocks noGrp="1"/>
          </p:cNvSpPr>
          <p:nvPr>
            <p:ph sz="half" idx="2"/>
          </p:nvPr>
        </p:nvSpPr>
        <p:spPr>
          <a:xfrm>
            <a:off x="7614413" y="2829657"/>
            <a:ext cx="3967987" cy="3526692"/>
          </a:xfrm>
        </p:spPr>
        <p:txBody>
          <a:bodyPr>
            <a:noAutofit/>
          </a:bodyPr>
          <a:lstStyle>
            <a:lvl1pPr marL="173038" indent="-173038">
              <a:buClr>
                <a:schemeClr val="accent4"/>
              </a:buCl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7" name="Slide Number Placeholder 6"/>
          <p:cNvSpPr>
            <a:spLocks noGrp="1"/>
          </p:cNvSpPr>
          <p:nvPr>
            <p:ph type="sldNum" sz="quarter" idx="12"/>
          </p:nvPr>
        </p:nvSpPr>
        <p:spPr/>
        <p:txBody>
          <a:bodyPr/>
          <a:lstStyle>
            <a:lvl1pPr>
              <a:defRPr>
                <a:solidFill>
                  <a:srgbClr val="888B8D"/>
                </a:solidFill>
              </a:defRPr>
            </a:lvl1pPr>
          </a:lstStyle>
          <a:p>
            <a:fld id="{0E6C32A5-0A83-0E4C-9F4D-769A82F53133}" type="slidenum">
              <a:rPr lang="en-US" smtClean="0"/>
              <a:pPr/>
              <a:t>‹#›</a:t>
            </a:fld>
            <a:endParaRPr lang="en-US" dirty="0"/>
          </a:p>
        </p:txBody>
      </p:sp>
      <p:sp>
        <p:nvSpPr>
          <p:cNvPr id="9" name="Rectangle 8"/>
          <p:cNvSpPr/>
          <p:nvPr userDrawn="1"/>
        </p:nvSpPr>
        <p:spPr>
          <a:xfrm>
            <a:off x="0" y="461963"/>
            <a:ext cx="12192000" cy="1143000"/>
          </a:xfrm>
          <a:prstGeom prst="rect">
            <a:avLst/>
          </a:prstGeom>
          <a:solidFill>
            <a:srgbClr val="888B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11" name="Content Placeholder 2"/>
          <p:cNvSpPr>
            <a:spLocks noGrp="1"/>
          </p:cNvSpPr>
          <p:nvPr>
            <p:ph idx="1"/>
          </p:nvPr>
        </p:nvSpPr>
        <p:spPr>
          <a:xfrm>
            <a:off x="932927" y="2032487"/>
            <a:ext cx="6060975" cy="4215146"/>
          </a:xfrm>
        </p:spPr>
        <p:txBody>
          <a:bodyPr>
            <a:noAutofit/>
          </a:bodyPr>
          <a:lstStyle>
            <a:lvl1pPr marL="228600" indent="-228600">
              <a:buClr>
                <a:schemeClr val="accent4"/>
              </a:buClr>
              <a:buFont typeface="Arial"/>
              <a:buChar char="•"/>
              <a:defRPr/>
            </a:lvl1pPr>
            <a:lvl2pPr marL="631825" indent="-347663">
              <a:buClr>
                <a:schemeClr val="accent4"/>
              </a:buClr>
              <a:buFont typeface="Arial"/>
              <a:buChar char="•"/>
              <a:defRPr/>
            </a:lvl2pPr>
            <a:lvl3pPr marL="969963" indent="-284163">
              <a:buClr>
                <a:schemeClr val="accent4"/>
              </a:buClr>
              <a:buFont typeface="Arial"/>
              <a:buChar char="•"/>
              <a:defRPr/>
            </a:lvl3pPr>
            <a:lvl4pPr marL="1254125" indent="-284163">
              <a:buClr>
                <a:schemeClr val="accent4"/>
              </a:buClr>
              <a:buFont typeface="Arial"/>
              <a:buChar char="•"/>
              <a:defRPr/>
            </a:lvl4pPr>
            <a:lvl5pPr marL="1482725" indent="-228600">
              <a:buClr>
                <a:schemeClr val="accent4"/>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VoN_TAG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94022" y="452291"/>
            <a:ext cx="1737360" cy="2367694"/>
          </a:xfrm>
          <a:prstGeom prst="rect">
            <a:avLst/>
          </a:prstGeom>
        </p:spPr>
      </p:pic>
    </p:spTree>
    <p:extLst>
      <p:ext uri="{BB962C8B-B14F-4D97-AF65-F5344CB8AC3E}">
        <p14:creationId xmlns:p14="http://schemas.microsoft.com/office/powerpoint/2010/main" val="12824693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EL – no tagline">
    <p:spTree>
      <p:nvGrpSpPr>
        <p:cNvPr id="1" name=""/>
        <p:cNvGrpSpPr/>
        <p:nvPr/>
      </p:nvGrpSpPr>
      <p:grpSpPr>
        <a:xfrm>
          <a:off x="0" y="0"/>
          <a:ext cx="0" cy="0"/>
          <a:chOff x="0" y="0"/>
          <a:chExt cx="0" cy="0"/>
        </a:xfrm>
      </p:grpSpPr>
      <p:pic>
        <p:nvPicPr>
          <p:cNvPr id="9" name="Picture 8" descr="VoN_grey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7756"/>
            <a:ext cx="12192001" cy="566616"/>
          </a:xfrm>
          <a:prstGeom prst="rect">
            <a:avLst/>
          </a:prstGeom>
        </p:spPr>
      </p:pic>
      <p:sp>
        <p:nvSpPr>
          <p:cNvPr id="7" name="Rectangle 6"/>
          <p:cNvSpPr/>
          <p:nvPr userDrawn="1"/>
        </p:nvSpPr>
        <p:spPr>
          <a:xfrm>
            <a:off x="0" y="461963"/>
            <a:ext cx="12192000" cy="1143000"/>
          </a:xfrm>
          <a:prstGeom prst="rect">
            <a:avLst/>
          </a:prstGeom>
          <a:solidFill>
            <a:srgbClr val="888B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932927" y="2032487"/>
            <a:ext cx="9163532" cy="4215146"/>
          </a:xfrm>
        </p:spPr>
        <p:txBody>
          <a:bodyPr/>
          <a:lstStyle>
            <a:lvl1pPr marL="228600" indent="-228600">
              <a:buClr>
                <a:schemeClr val="accent4"/>
              </a:buClr>
              <a:buFont typeface="Arial"/>
              <a:buChar char="•"/>
              <a:defRPr/>
            </a:lvl1pPr>
            <a:lvl2pPr marL="631825" indent="-347663">
              <a:buClr>
                <a:schemeClr val="accent4"/>
              </a:buClr>
              <a:buFont typeface="Arial"/>
              <a:buChar char="•"/>
              <a:defRPr/>
            </a:lvl2pPr>
            <a:lvl3pPr marL="969963" indent="-284163">
              <a:buClr>
                <a:schemeClr val="accent4"/>
              </a:buClr>
              <a:buFont typeface="Arial"/>
              <a:buChar char="•"/>
              <a:defRPr/>
            </a:lvl3pPr>
            <a:lvl4pPr marL="1254125" indent="-284163">
              <a:buClr>
                <a:schemeClr val="accent4"/>
              </a:buClr>
              <a:buFont typeface="Arial"/>
              <a:buChar char="•"/>
              <a:defRPr/>
            </a:lvl4pPr>
            <a:lvl5pPr marL="1482725" indent="-228600">
              <a:buClr>
                <a:schemeClr val="accent4"/>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rgbClr val="888B8D"/>
                </a:solidFill>
              </a:defRPr>
            </a:lvl1pPr>
          </a:lstStyle>
          <a:p>
            <a:fld id="{0E6C32A5-0A83-0E4C-9F4D-769A82F53133}" type="slidenum">
              <a:rPr lang="en-US" smtClean="0"/>
              <a:pPr/>
              <a:t>‹#›</a:t>
            </a:fld>
            <a:endParaRPr lang="en-US" dirty="0"/>
          </a:p>
        </p:txBody>
      </p:sp>
      <p:pic>
        <p:nvPicPr>
          <p:cNvPr id="8" name="Picture 7" descr="VoN_LOGO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09526" y="444207"/>
            <a:ext cx="1736307" cy="1737360"/>
          </a:xfrm>
          <a:prstGeom prst="rect">
            <a:avLst/>
          </a:prstGeom>
        </p:spPr>
      </p:pic>
    </p:spTree>
    <p:extLst>
      <p:ext uri="{BB962C8B-B14F-4D97-AF65-F5344CB8AC3E}">
        <p14:creationId xmlns:p14="http://schemas.microsoft.com/office/powerpoint/2010/main" val="19432928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EL – sidebar – no tagline">
    <p:spTree>
      <p:nvGrpSpPr>
        <p:cNvPr id="1" name=""/>
        <p:cNvGrpSpPr/>
        <p:nvPr/>
      </p:nvGrpSpPr>
      <p:grpSpPr>
        <a:xfrm>
          <a:off x="0" y="0"/>
          <a:ext cx="0" cy="0"/>
          <a:chOff x="0" y="0"/>
          <a:chExt cx="0" cy="0"/>
        </a:xfrm>
      </p:grpSpPr>
      <p:pic>
        <p:nvPicPr>
          <p:cNvPr id="13" name="Picture 12" descr="VoN_grey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7756"/>
            <a:ext cx="12192001" cy="566616"/>
          </a:xfrm>
          <a:prstGeom prst="rect">
            <a:avLst/>
          </a:prstGeom>
        </p:spPr>
      </p:pic>
      <p:sp>
        <p:nvSpPr>
          <p:cNvPr id="8" name="Rectangle 7"/>
          <p:cNvSpPr/>
          <p:nvPr userDrawn="1"/>
        </p:nvSpPr>
        <p:spPr>
          <a:xfrm>
            <a:off x="7296152" y="1606551"/>
            <a:ext cx="4895849" cy="5257799"/>
          </a:xfrm>
          <a:prstGeom prst="rect">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4" name="Content Placeholder 3"/>
          <p:cNvSpPr>
            <a:spLocks noGrp="1"/>
          </p:cNvSpPr>
          <p:nvPr>
            <p:ph sz="half" idx="2"/>
          </p:nvPr>
        </p:nvSpPr>
        <p:spPr>
          <a:xfrm>
            <a:off x="7614413" y="2829657"/>
            <a:ext cx="3967987" cy="3526692"/>
          </a:xfrm>
        </p:spPr>
        <p:txBody>
          <a:bodyPr>
            <a:noAutofit/>
          </a:bodyPr>
          <a:lstStyle>
            <a:lvl1pPr marL="173038" indent="-173038">
              <a:buClr>
                <a:schemeClr val="accent4"/>
              </a:buCl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7" name="Slide Number Placeholder 6"/>
          <p:cNvSpPr>
            <a:spLocks noGrp="1"/>
          </p:cNvSpPr>
          <p:nvPr>
            <p:ph type="sldNum" sz="quarter" idx="12"/>
          </p:nvPr>
        </p:nvSpPr>
        <p:spPr/>
        <p:txBody>
          <a:bodyPr/>
          <a:lstStyle>
            <a:lvl1pPr>
              <a:defRPr>
                <a:solidFill>
                  <a:srgbClr val="888B8D"/>
                </a:solidFill>
              </a:defRPr>
            </a:lvl1pPr>
          </a:lstStyle>
          <a:p>
            <a:fld id="{0E6C32A5-0A83-0E4C-9F4D-769A82F53133}" type="slidenum">
              <a:rPr lang="en-US" smtClean="0"/>
              <a:pPr/>
              <a:t>‹#›</a:t>
            </a:fld>
            <a:endParaRPr lang="en-US" dirty="0"/>
          </a:p>
        </p:txBody>
      </p:sp>
      <p:sp>
        <p:nvSpPr>
          <p:cNvPr id="9" name="Rectangle 8"/>
          <p:cNvSpPr/>
          <p:nvPr userDrawn="1"/>
        </p:nvSpPr>
        <p:spPr>
          <a:xfrm>
            <a:off x="0" y="461963"/>
            <a:ext cx="12192000" cy="1143000"/>
          </a:xfrm>
          <a:prstGeom prst="rect">
            <a:avLst/>
          </a:prstGeom>
          <a:solidFill>
            <a:srgbClr val="888B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11" name="Content Placeholder 2"/>
          <p:cNvSpPr>
            <a:spLocks noGrp="1"/>
          </p:cNvSpPr>
          <p:nvPr>
            <p:ph idx="1"/>
          </p:nvPr>
        </p:nvSpPr>
        <p:spPr>
          <a:xfrm>
            <a:off x="932927" y="2032487"/>
            <a:ext cx="6060975" cy="4215146"/>
          </a:xfrm>
        </p:spPr>
        <p:txBody>
          <a:bodyPr>
            <a:noAutofit/>
          </a:bodyPr>
          <a:lstStyle>
            <a:lvl1pPr marL="228600" indent="-228600">
              <a:buClr>
                <a:schemeClr val="accent4"/>
              </a:buClr>
              <a:buFont typeface="Arial"/>
              <a:buChar char="•"/>
              <a:defRPr/>
            </a:lvl1pPr>
            <a:lvl2pPr marL="631825" indent="-347663">
              <a:buClr>
                <a:schemeClr val="accent4"/>
              </a:buClr>
              <a:buFont typeface="Arial"/>
              <a:buChar char="•"/>
              <a:defRPr/>
            </a:lvl2pPr>
            <a:lvl3pPr marL="969963" indent="-284163">
              <a:buClr>
                <a:schemeClr val="accent4"/>
              </a:buClr>
              <a:buFont typeface="Arial"/>
              <a:buChar char="•"/>
              <a:defRPr/>
            </a:lvl3pPr>
            <a:lvl4pPr marL="1254125" indent="-284163">
              <a:buClr>
                <a:schemeClr val="accent4"/>
              </a:buClr>
              <a:buFont typeface="Arial"/>
              <a:buChar char="•"/>
              <a:defRPr/>
            </a:lvl4pPr>
            <a:lvl5pPr marL="1482725" indent="-228600">
              <a:buClr>
                <a:schemeClr val="accent4"/>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descr="VoN_LOGO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09526" y="444207"/>
            <a:ext cx="1736307" cy="1737360"/>
          </a:xfrm>
          <a:prstGeom prst="rect">
            <a:avLst/>
          </a:prstGeom>
        </p:spPr>
      </p:pic>
    </p:spTree>
    <p:extLst>
      <p:ext uri="{BB962C8B-B14F-4D97-AF65-F5344CB8AC3E}">
        <p14:creationId xmlns:p14="http://schemas.microsoft.com/office/powerpoint/2010/main" val="3060306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Divider slide">
    <p:spTree>
      <p:nvGrpSpPr>
        <p:cNvPr id="1" name=""/>
        <p:cNvGrpSpPr/>
        <p:nvPr/>
      </p:nvGrpSpPr>
      <p:grpSpPr>
        <a:xfrm>
          <a:off x="0" y="0"/>
          <a:ext cx="0" cy="0"/>
          <a:chOff x="0" y="0"/>
          <a:chExt cx="0" cy="0"/>
        </a:xfrm>
      </p:grpSpPr>
      <p:pic>
        <p:nvPicPr>
          <p:cNvPr id="7" name="Picture 6" descr="VoN_blue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2666999" y="-2667001"/>
            <a:ext cx="6858002" cy="12192000"/>
          </a:xfrm>
          <a:prstGeom prst="rect">
            <a:avLst/>
          </a:prstGeom>
        </p:spPr>
      </p:pic>
      <p:sp>
        <p:nvSpPr>
          <p:cNvPr id="8" name="Rectangle 7"/>
          <p:cNvSpPr/>
          <p:nvPr userDrawn="1"/>
        </p:nvSpPr>
        <p:spPr>
          <a:xfrm>
            <a:off x="2513949" y="-2"/>
            <a:ext cx="9678051" cy="510930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3373641" y="1053545"/>
            <a:ext cx="6838507" cy="2109714"/>
          </a:xfrm>
        </p:spPr>
        <p:txBody>
          <a:bodyPr anchor="t"/>
          <a:lstStyle>
            <a:lvl1pPr algn="l">
              <a:defRPr sz="4000" b="0" cap="none">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3373641" y="3163260"/>
            <a:ext cx="6838507" cy="1243641"/>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11" name="Slide Number Placeholder 5"/>
          <p:cNvSpPr>
            <a:spLocks noGrp="1"/>
          </p:cNvSpPr>
          <p:nvPr>
            <p:ph type="sldNum" sz="quarter" idx="4"/>
          </p:nvPr>
        </p:nvSpPr>
        <p:spPr>
          <a:xfrm>
            <a:off x="932927" y="6356351"/>
            <a:ext cx="2844800" cy="365125"/>
          </a:xfrm>
          <a:prstGeom prst="rect">
            <a:avLst/>
          </a:prstGeom>
        </p:spPr>
        <p:txBody>
          <a:bodyPr vert="horz" lIns="91440" tIns="45720" rIns="91440" bIns="45720" rtlCol="0" anchor="ctr"/>
          <a:lstStyle>
            <a:lvl1pPr algn="l">
              <a:defRPr sz="1200">
                <a:solidFill>
                  <a:srgbClr val="FFFFFF"/>
                </a:solidFill>
                <a:latin typeface="Verdana"/>
                <a:cs typeface="Verdana"/>
              </a:defRPr>
            </a:lvl1pPr>
          </a:lstStyle>
          <a:p>
            <a:fld id="{0E6C32A5-0A83-0E4C-9F4D-769A82F53133}" type="slidenum">
              <a:rPr lang="en-US" smtClean="0"/>
              <a:pPr/>
              <a:t>‹#›</a:t>
            </a:fld>
            <a:endParaRPr lang="en-US" dirty="0"/>
          </a:p>
        </p:txBody>
      </p:sp>
      <p:pic>
        <p:nvPicPr>
          <p:cNvPr id="9" name="Picture 8" descr="VoN_TAG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74184" y="3962023"/>
            <a:ext cx="1737360" cy="2367694"/>
          </a:xfrm>
          <a:prstGeom prst="rect">
            <a:avLst/>
          </a:prstGeom>
        </p:spPr>
      </p:pic>
    </p:spTree>
    <p:extLst>
      <p:ext uri="{BB962C8B-B14F-4D97-AF65-F5344CB8AC3E}">
        <p14:creationId xmlns:p14="http://schemas.microsoft.com/office/powerpoint/2010/main" val="280913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 tagline">
    <p:spTree>
      <p:nvGrpSpPr>
        <p:cNvPr id="1" name=""/>
        <p:cNvGrpSpPr/>
        <p:nvPr/>
      </p:nvGrpSpPr>
      <p:grpSpPr>
        <a:xfrm>
          <a:off x="0" y="0"/>
          <a:ext cx="0" cy="0"/>
          <a:chOff x="0" y="0"/>
          <a:chExt cx="0" cy="0"/>
        </a:xfrm>
      </p:grpSpPr>
      <p:sp>
        <p:nvSpPr>
          <p:cNvPr id="7" name="Rectangle 6"/>
          <p:cNvSpPr/>
          <p:nvPr userDrawn="1"/>
        </p:nvSpPr>
        <p:spPr>
          <a:xfrm>
            <a:off x="0" y="461963"/>
            <a:ext cx="12192000" cy="1143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932927" y="2032487"/>
            <a:ext cx="9163532" cy="4215146"/>
          </a:xfrm>
        </p:spPr>
        <p:txBody>
          <a:bodyPr/>
          <a:lstStyle>
            <a:lvl1pPr marL="228600" indent="-228600">
              <a:buClr>
                <a:schemeClr val="accent1"/>
              </a:buClr>
              <a:buFont typeface="Arial"/>
              <a:buChar char="•"/>
              <a:defRPr/>
            </a:lvl1pPr>
            <a:lvl2pPr marL="631825" indent="-347663">
              <a:buClr>
                <a:schemeClr val="accent1"/>
              </a:buClr>
              <a:buFont typeface="Arial"/>
              <a:buChar char="•"/>
              <a:defRPr/>
            </a:lvl2pPr>
            <a:lvl3pPr marL="969963" indent="-284163">
              <a:buClr>
                <a:schemeClr val="accent1"/>
              </a:buClr>
              <a:buFont typeface="Arial"/>
              <a:buChar char="•"/>
              <a:defRPr/>
            </a:lvl3pPr>
            <a:lvl4pPr marL="1254125" indent="-284163">
              <a:buClr>
                <a:schemeClr val="accent1"/>
              </a:buClr>
              <a:buFont typeface="Arial"/>
              <a:buChar char="•"/>
              <a:defRPr/>
            </a:lvl4pPr>
            <a:lvl5pPr marL="1482725" indent="-228600">
              <a:buClr>
                <a:schemeClr val="accent1"/>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0E6C32A5-0A83-0E4C-9F4D-769A82F53133}" type="slidenum">
              <a:rPr lang="en-US" smtClean="0"/>
              <a:pPr/>
              <a:t>‹#›</a:t>
            </a:fld>
            <a:endParaRPr lang="en-US" dirty="0"/>
          </a:p>
        </p:txBody>
      </p:sp>
      <p:pic>
        <p:nvPicPr>
          <p:cNvPr id="9" name="Picture 8" descr="VoN_blue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865016" y="-5865019"/>
            <a:ext cx="461965" cy="12192000"/>
          </a:xfrm>
          <a:prstGeom prst="rect">
            <a:avLst/>
          </a:prstGeom>
        </p:spPr>
      </p:pic>
      <p:pic>
        <p:nvPicPr>
          <p:cNvPr id="10" name="Picture 9" descr="VoN_TAG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89960" y="461963"/>
            <a:ext cx="1737360" cy="2367694"/>
          </a:xfrm>
          <a:prstGeom prst="rect">
            <a:avLst/>
          </a:prstGeom>
        </p:spPr>
      </p:pic>
    </p:spTree>
    <p:extLst>
      <p:ext uri="{BB962C8B-B14F-4D97-AF65-F5344CB8AC3E}">
        <p14:creationId xmlns:p14="http://schemas.microsoft.com/office/powerpoint/2010/main" val="2820126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 sidebar – tagline">
    <p:spTree>
      <p:nvGrpSpPr>
        <p:cNvPr id="1" name=""/>
        <p:cNvGrpSpPr/>
        <p:nvPr/>
      </p:nvGrpSpPr>
      <p:grpSpPr>
        <a:xfrm>
          <a:off x="0" y="0"/>
          <a:ext cx="0" cy="0"/>
          <a:chOff x="0" y="0"/>
          <a:chExt cx="0" cy="0"/>
        </a:xfrm>
      </p:grpSpPr>
      <p:sp>
        <p:nvSpPr>
          <p:cNvPr id="8" name="Rectangle 7"/>
          <p:cNvSpPr/>
          <p:nvPr userDrawn="1"/>
        </p:nvSpPr>
        <p:spPr>
          <a:xfrm>
            <a:off x="7296152" y="1482571"/>
            <a:ext cx="4895849" cy="5379868"/>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4" name="Content Placeholder 3"/>
          <p:cNvSpPr>
            <a:spLocks noGrp="1"/>
          </p:cNvSpPr>
          <p:nvPr>
            <p:ph sz="half" idx="2"/>
          </p:nvPr>
        </p:nvSpPr>
        <p:spPr>
          <a:xfrm>
            <a:off x="7614413" y="2829657"/>
            <a:ext cx="3967987" cy="3526692"/>
          </a:xfrm>
        </p:spPr>
        <p:txBody>
          <a:bodyPr>
            <a:noAutofit/>
          </a:bodyPr>
          <a:lstStyle>
            <a:lvl1pPr marL="173038" indent="-173038">
              <a:buClr>
                <a:schemeClr val="accent1"/>
              </a:buCl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7" name="Slide Number Placeholder 6"/>
          <p:cNvSpPr>
            <a:spLocks noGrp="1"/>
          </p:cNvSpPr>
          <p:nvPr>
            <p:ph type="sldNum" sz="quarter" idx="12"/>
          </p:nvPr>
        </p:nvSpPr>
        <p:spPr/>
        <p:txBody>
          <a:bodyPr/>
          <a:lstStyle/>
          <a:p>
            <a:fld id="{0E6C32A5-0A83-0E4C-9F4D-769A82F53133}" type="slidenum">
              <a:rPr lang="en-US" smtClean="0"/>
              <a:pPr/>
              <a:t>‹#›</a:t>
            </a:fld>
            <a:endParaRPr lang="en-US" dirty="0"/>
          </a:p>
        </p:txBody>
      </p:sp>
      <p:sp>
        <p:nvSpPr>
          <p:cNvPr id="9" name="Rectangle 8"/>
          <p:cNvSpPr/>
          <p:nvPr userDrawn="1"/>
        </p:nvSpPr>
        <p:spPr>
          <a:xfrm>
            <a:off x="0" y="461963"/>
            <a:ext cx="12192000" cy="1143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11" name="Content Placeholder 2"/>
          <p:cNvSpPr>
            <a:spLocks noGrp="1"/>
          </p:cNvSpPr>
          <p:nvPr>
            <p:ph idx="1"/>
          </p:nvPr>
        </p:nvSpPr>
        <p:spPr>
          <a:xfrm>
            <a:off x="932927" y="2032487"/>
            <a:ext cx="6060975" cy="4215146"/>
          </a:xfrm>
        </p:spPr>
        <p:txBody>
          <a:bodyPr>
            <a:noAutofit/>
          </a:bodyPr>
          <a:lstStyle>
            <a:lvl1pPr marL="228600" indent="-228600">
              <a:buClr>
                <a:schemeClr val="accent1"/>
              </a:buClr>
              <a:buFont typeface="Arial"/>
              <a:buChar char="•"/>
              <a:defRPr/>
            </a:lvl1pPr>
            <a:lvl2pPr marL="631825" indent="-347663">
              <a:buClr>
                <a:schemeClr val="accent1"/>
              </a:buClr>
              <a:buFont typeface="Arial"/>
              <a:buChar char="•"/>
              <a:defRPr/>
            </a:lvl2pPr>
            <a:lvl3pPr marL="969963" indent="-284163">
              <a:buClr>
                <a:schemeClr val="accent1"/>
              </a:buClr>
              <a:buFont typeface="Arial"/>
              <a:buChar char="•"/>
              <a:defRPr/>
            </a:lvl3pPr>
            <a:lvl4pPr marL="1254125" indent="-284163">
              <a:buClr>
                <a:schemeClr val="accent1"/>
              </a:buClr>
              <a:buFont typeface="Arial"/>
              <a:buChar char="•"/>
              <a:defRPr/>
            </a:lvl4pPr>
            <a:lvl5pPr marL="1482725" indent="-228600">
              <a:buClr>
                <a:schemeClr val="accent1"/>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descr="VoN_blue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865016" y="-5865019"/>
            <a:ext cx="461965" cy="12192000"/>
          </a:xfrm>
          <a:prstGeom prst="rect">
            <a:avLst/>
          </a:prstGeom>
        </p:spPr>
      </p:pic>
      <p:pic>
        <p:nvPicPr>
          <p:cNvPr id="14" name="Picture 13" descr="VoN_TAG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96070" y="446088"/>
            <a:ext cx="1737360" cy="2367694"/>
          </a:xfrm>
          <a:prstGeom prst="rect">
            <a:avLst/>
          </a:prstGeom>
        </p:spPr>
      </p:pic>
    </p:spTree>
    <p:extLst>
      <p:ext uri="{BB962C8B-B14F-4D97-AF65-F5344CB8AC3E}">
        <p14:creationId xmlns:p14="http://schemas.microsoft.com/office/powerpoint/2010/main" val="1425236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 no tagline">
    <p:spTree>
      <p:nvGrpSpPr>
        <p:cNvPr id="1" name=""/>
        <p:cNvGrpSpPr/>
        <p:nvPr/>
      </p:nvGrpSpPr>
      <p:grpSpPr>
        <a:xfrm>
          <a:off x="0" y="0"/>
          <a:ext cx="0" cy="0"/>
          <a:chOff x="0" y="0"/>
          <a:chExt cx="0" cy="0"/>
        </a:xfrm>
      </p:grpSpPr>
      <p:sp>
        <p:nvSpPr>
          <p:cNvPr id="7" name="Rectangle 6"/>
          <p:cNvSpPr/>
          <p:nvPr userDrawn="1"/>
        </p:nvSpPr>
        <p:spPr>
          <a:xfrm>
            <a:off x="0" y="461963"/>
            <a:ext cx="12192000" cy="1143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932927" y="2032487"/>
            <a:ext cx="9163532" cy="4215146"/>
          </a:xfrm>
        </p:spPr>
        <p:txBody>
          <a:bodyPr/>
          <a:lstStyle>
            <a:lvl1pPr marL="228600" indent="-228600">
              <a:buClr>
                <a:schemeClr val="accent1"/>
              </a:buClr>
              <a:buFont typeface="Arial"/>
              <a:buChar char="•"/>
              <a:defRPr/>
            </a:lvl1pPr>
            <a:lvl2pPr marL="631825" indent="-347663">
              <a:buClr>
                <a:schemeClr val="accent1"/>
              </a:buClr>
              <a:buFont typeface="Arial"/>
              <a:buChar char="•"/>
              <a:defRPr/>
            </a:lvl2pPr>
            <a:lvl3pPr marL="969963" indent="-284163">
              <a:buClr>
                <a:schemeClr val="accent1"/>
              </a:buClr>
              <a:buFont typeface="Arial"/>
              <a:buChar char="•"/>
              <a:defRPr/>
            </a:lvl3pPr>
            <a:lvl4pPr marL="1254125" indent="-284163">
              <a:buClr>
                <a:schemeClr val="accent1"/>
              </a:buClr>
              <a:buFont typeface="Arial"/>
              <a:buChar char="•"/>
              <a:defRPr/>
            </a:lvl4pPr>
            <a:lvl5pPr marL="1482725" indent="-228600">
              <a:buClr>
                <a:schemeClr val="accent1"/>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0E6C32A5-0A83-0E4C-9F4D-769A82F53133}" type="slidenum">
              <a:rPr lang="en-US" smtClean="0"/>
              <a:pPr/>
              <a:t>‹#›</a:t>
            </a:fld>
            <a:endParaRPr lang="en-US" dirty="0"/>
          </a:p>
        </p:txBody>
      </p:sp>
      <p:pic>
        <p:nvPicPr>
          <p:cNvPr id="9" name="Picture 8" descr="VoN_blue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865016" y="-5865019"/>
            <a:ext cx="461965" cy="12192000"/>
          </a:xfrm>
          <a:prstGeom prst="rect">
            <a:avLst/>
          </a:prstGeom>
        </p:spPr>
      </p:pic>
      <p:pic>
        <p:nvPicPr>
          <p:cNvPr id="8" name="Picture 7" descr="VoN_LOGO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09523" y="461964"/>
            <a:ext cx="1736307" cy="1737360"/>
          </a:xfrm>
          <a:prstGeom prst="rect">
            <a:avLst/>
          </a:prstGeom>
        </p:spPr>
      </p:pic>
    </p:spTree>
    <p:extLst>
      <p:ext uri="{BB962C8B-B14F-4D97-AF65-F5344CB8AC3E}">
        <p14:creationId xmlns:p14="http://schemas.microsoft.com/office/powerpoint/2010/main" val="2191332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sidebar – no tagline">
    <p:spTree>
      <p:nvGrpSpPr>
        <p:cNvPr id="1" name=""/>
        <p:cNvGrpSpPr/>
        <p:nvPr/>
      </p:nvGrpSpPr>
      <p:grpSpPr>
        <a:xfrm>
          <a:off x="0" y="0"/>
          <a:ext cx="0" cy="0"/>
          <a:chOff x="0" y="0"/>
          <a:chExt cx="0" cy="0"/>
        </a:xfrm>
      </p:grpSpPr>
      <p:sp>
        <p:nvSpPr>
          <p:cNvPr id="8" name="Rectangle 7"/>
          <p:cNvSpPr/>
          <p:nvPr userDrawn="1"/>
        </p:nvSpPr>
        <p:spPr>
          <a:xfrm>
            <a:off x="7296152" y="1491449"/>
            <a:ext cx="4895849" cy="5372901"/>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4" name="Content Placeholder 3"/>
          <p:cNvSpPr>
            <a:spLocks noGrp="1"/>
          </p:cNvSpPr>
          <p:nvPr>
            <p:ph sz="half" idx="2"/>
          </p:nvPr>
        </p:nvSpPr>
        <p:spPr>
          <a:xfrm>
            <a:off x="7614413" y="2829657"/>
            <a:ext cx="3967987" cy="3526692"/>
          </a:xfrm>
        </p:spPr>
        <p:txBody>
          <a:bodyPr>
            <a:noAutofit/>
          </a:bodyPr>
          <a:lstStyle>
            <a:lvl1pPr marL="173038" indent="-173038">
              <a:buClr>
                <a:schemeClr val="accent1"/>
              </a:buCl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7" name="Slide Number Placeholder 6"/>
          <p:cNvSpPr>
            <a:spLocks noGrp="1"/>
          </p:cNvSpPr>
          <p:nvPr>
            <p:ph type="sldNum" sz="quarter" idx="12"/>
          </p:nvPr>
        </p:nvSpPr>
        <p:spPr/>
        <p:txBody>
          <a:bodyPr/>
          <a:lstStyle/>
          <a:p>
            <a:fld id="{0E6C32A5-0A83-0E4C-9F4D-769A82F53133}" type="slidenum">
              <a:rPr lang="en-US" smtClean="0"/>
              <a:pPr/>
              <a:t>‹#›</a:t>
            </a:fld>
            <a:endParaRPr lang="en-US" dirty="0"/>
          </a:p>
        </p:txBody>
      </p:sp>
      <p:sp>
        <p:nvSpPr>
          <p:cNvPr id="9" name="Rectangle 8"/>
          <p:cNvSpPr/>
          <p:nvPr userDrawn="1"/>
        </p:nvSpPr>
        <p:spPr>
          <a:xfrm>
            <a:off x="0" y="461963"/>
            <a:ext cx="12192000" cy="1143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title"/>
          </p:nvPr>
        </p:nvSpPr>
        <p:spPr>
          <a:xfrm>
            <a:off x="932928" y="446088"/>
            <a:ext cx="8921637" cy="1154112"/>
          </a:xfrm>
        </p:spPr>
        <p:txBody>
          <a:bodyPr/>
          <a:lstStyle>
            <a:lvl1pPr>
              <a:defRPr>
                <a:solidFill>
                  <a:schemeClr val="bg1"/>
                </a:solidFill>
              </a:defRPr>
            </a:lvl1pPr>
          </a:lstStyle>
          <a:p>
            <a:r>
              <a:rPr lang="en-US"/>
              <a:t>Click to edit Master title style</a:t>
            </a:r>
            <a:endParaRPr lang="en-US" dirty="0"/>
          </a:p>
        </p:txBody>
      </p:sp>
      <p:sp>
        <p:nvSpPr>
          <p:cNvPr id="11" name="Content Placeholder 2"/>
          <p:cNvSpPr>
            <a:spLocks noGrp="1"/>
          </p:cNvSpPr>
          <p:nvPr>
            <p:ph idx="1"/>
          </p:nvPr>
        </p:nvSpPr>
        <p:spPr>
          <a:xfrm>
            <a:off x="932927" y="2032487"/>
            <a:ext cx="6060975" cy="4215146"/>
          </a:xfrm>
        </p:spPr>
        <p:txBody>
          <a:bodyPr>
            <a:noAutofit/>
          </a:bodyPr>
          <a:lstStyle>
            <a:lvl1pPr marL="228600" indent="-228600">
              <a:buClr>
                <a:schemeClr val="accent1"/>
              </a:buClr>
              <a:buFont typeface="Arial"/>
              <a:buChar char="•"/>
              <a:defRPr/>
            </a:lvl1pPr>
            <a:lvl2pPr marL="631825" indent="-347663">
              <a:buClr>
                <a:schemeClr val="accent1"/>
              </a:buClr>
              <a:buFont typeface="Arial"/>
              <a:buChar char="•"/>
              <a:defRPr/>
            </a:lvl2pPr>
            <a:lvl3pPr marL="969963" indent="-284163">
              <a:buClr>
                <a:schemeClr val="accent1"/>
              </a:buClr>
              <a:buFont typeface="Arial"/>
              <a:buChar char="•"/>
              <a:defRPr/>
            </a:lvl3pPr>
            <a:lvl4pPr marL="1254125" indent="-284163">
              <a:buClr>
                <a:schemeClr val="accent1"/>
              </a:buClr>
              <a:buFont typeface="Arial"/>
              <a:buChar char="•"/>
              <a:defRPr/>
            </a:lvl4pPr>
            <a:lvl5pPr marL="1482725" indent="-228600">
              <a:buClr>
                <a:schemeClr val="accent1"/>
              </a:buClr>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descr="VoN_blue_pattern.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865016" y="-5865019"/>
            <a:ext cx="461965" cy="12192000"/>
          </a:xfrm>
          <a:prstGeom prst="rect">
            <a:avLst/>
          </a:prstGeom>
        </p:spPr>
      </p:pic>
      <p:pic>
        <p:nvPicPr>
          <p:cNvPr id="12" name="Picture 11" descr="VoN_LOGO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18401" y="446088"/>
            <a:ext cx="1736307" cy="1737360"/>
          </a:xfrm>
          <a:prstGeom prst="rect">
            <a:avLst/>
          </a:prstGeom>
        </p:spPr>
      </p:pic>
    </p:spTree>
    <p:extLst>
      <p:ext uri="{BB962C8B-B14F-4D97-AF65-F5344CB8AC3E}">
        <p14:creationId xmlns:p14="http://schemas.microsoft.com/office/powerpoint/2010/main" val="4144209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Divider SC">
    <p:spTree>
      <p:nvGrpSpPr>
        <p:cNvPr id="1" name=""/>
        <p:cNvGrpSpPr/>
        <p:nvPr/>
      </p:nvGrpSpPr>
      <p:grpSpPr>
        <a:xfrm>
          <a:off x="0" y="0"/>
          <a:ext cx="0" cy="0"/>
          <a:chOff x="0" y="0"/>
          <a:chExt cx="0" cy="0"/>
        </a:xfrm>
      </p:grpSpPr>
      <p:pic>
        <p:nvPicPr>
          <p:cNvPr id="9" name="Picture 8" descr="VoN_green_pattern.png"/>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8" name="Rectangle 7"/>
          <p:cNvSpPr/>
          <p:nvPr userDrawn="1"/>
        </p:nvSpPr>
        <p:spPr>
          <a:xfrm>
            <a:off x="2513949" y="-2"/>
            <a:ext cx="9678051" cy="510930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2" name="TextBox 11"/>
          <p:cNvSpPr txBox="1"/>
          <p:nvPr userDrawn="1"/>
        </p:nvSpPr>
        <p:spPr>
          <a:xfrm>
            <a:off x="3401637" y="376431"/>
            <a:ext cx="4093480" cy="307777"/>
          </a:xfrm>
          <a:prstGeom prst="rect">
            <a:avLst/>
          </a:prstGeom>
          <a:noFill/>
        </p:spPr>
        <p:txBody>
          <a:bodyPr wrap="square" rtlCol="0" anchor="b">
            <a:spAutoFit/>
          </a:bodyPr>
          <a:lstStyle/>
          <a:p>
            <a:r>
              <a:rPr lang="en-US" sz="1400" dirty="0">
                <a:solidFill>
                  <a:schemeClr val="bg1"/>
                </a:solidFill>
                <a:latin typeface="Verdana"/>
                <a:cs typeface="Verdana"/>
              </a:rPr>
              <a:t>SOCIAL CONNECTION</a:t>
            </a:r>
          </a:p>
        </p:txBody>
      </p:sp>
      <p:sp>
        <p:nvSpPr>
          <p:cNvPr id="2" name="Title 1"/>
          <p:cNvSpPr>
            <a:spLocks noGrp="1"/>
          </p:cNvSpPr>
          <p:nvPr>
            <p:ph type="title" hasCustomPrompt="1"/>
          </p:nvPr>
        </p:nvSpPr>
        <p:spPr>
          <a:xfrm>
            <a:off x="3373641" y="1053545"/>
            <a:ext cx="6838507" cy="2109714"/>
          </a:xfrm>
        </p:spPr>
        <p:txBody>
          <a:bodyPr anchor="t"/>
          <a:lstStyle>
            <a:lvl1pPr algn="l">
              <a:defRPr sz="4000" b="0" cap="none">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3373641" y="3163260"/>
            <a:ext cx="6838507" cy="1243641"/>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11" name="Slide Number Placeholder 5"/>
          <p:cNvSpPr>
            <a:spLocks noGrp="1"/>
          </p:cNvSpPr>
          <p:nvPr>
            <p:ph type="sldNum" sz="quarter" idx="4"/>
          </p:nvPr>
        </p:nvSpPr>
        <p:spPr>
          <a:xfrm>
            <a:off x="932927" y="6356351"/>
            <a:ext cx="2844800" cy="365125"/>
          </a:xfrm>
          <a:prstGeom prst="rect">
            <a:avLst/>
          </a:prstGeom>
        </p:spPr>
        <p:txBody>
          <a:bodyPr vert="horz" lIns="91440" tIns="45720" rIns="91440" bIns="45720" rtlCol="0" anchor="ctr"/>
          <a:lstStyle>
            <a:lvl1pPr algn="l">
              <a:defRPr sz="1200">
                <a:solidFill>
                  <a:srgbClr val="FFFFFF"/>
                </a:solidFill>
                <a:latin typeface="Verdana"/>
                <a:cs typeface="Verdana"/>
              </a:defRPr>
            </a:lvl1pPr>
          </a:lstStyle>
          <a:p>
            <a:fld id="{0E6C32A5-0A83-0E4C-9F4D-769A82F53133}" type="slidenum">
              <a:rPr lang="en-US" smtClean="0"/>
              <a:pPr/>
              <a:t>‹#›</a:t>
            </a:fld>
            <a:endParaRPr lang="en-US" dirty="0"/>
          </a:p>
        </p:txBody>
      </p:sp>
      <p:pic>
        <p:nvPicPr>
          <p:cNvPr id="14" name="Picture 13" descr="VoN_TAG_3D_POSC.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24516" y="3970901"/>
            <a:ext cx="1737360" cy="2367694"/>
          </a:xfrm>
          <a:prstGeom prst="rect">
            <a:avLst/>
          </a:prstGeom>
        </p:spPr>
      </p:pic>
      <p:pic>
        <p:nvPicPr>
          <p:cNvPr id="15" name="Picture 14" descr="VONbelong_word.png"/>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70314" y="1356720"/>
            <a:ext cx="3820708" cy="1860130"/>
          </a:xfrm>
          <a:prstGeom prst="rect">
            <a:avLst/>
          </a:prstGeom>
        </p:spPr>
      </p:pic>
    </p:spTree>
    <p:extLst>
      <p:ext uri="{BB962C8B-B14F-4D97-AF65-F5344CB8AC3E}">
        <p14:creationId xmlns:p14="http://schemas.microsoft.com/office/powerpoint/2010/main" val="304508625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2927" y="446088"/>
            <a:ext cx="9377583" cy="1154112"/>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932927" y="2032487"/>
            <a:ext cx="10666277" cy="4215146"/>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932927" y="6356351"/>
            <a:ext cx="2844800" cy="365125"/>
          </a:xfrm>
          <a:prstGeom prst="rect">
            <a:avLst/>
          </a:prstGeom>
        </p:spPr>
        <p:txBody>
          <a:bodyPr vert="horz" lIns="91440" tIns="45720" rIns="91440" bIns="45720" rtlCol="0" anchor="ctr"/>
          <a:lstStyle>
            <a:lvl1pPr algn="l">
              <a:defRPr sz="1200">
                <a:solidFill>
                  <a:schemeClr val="tx1"/>
                </a:solidFill>
                <a:latin typeface="Verdana"/>
                <a:cs typeface="Verdana"/>
              </a:defRPr>
            </a:lvl1pPr>
          </a:lstStyle>
          <a:p>
            <a:fld id="{0E6C32A5-0A83-0E4C-9F4D-769A82F53133}" type="slidenum">
              <a:rPr lang="en-US" smtClean="0"/>
              <a:pPr/>
              <a:t>‹#›</a:t>
            </a:fld>
            <a:endParaRPr lang="en-US" dirty="0"/>
          </a:p>
        </p:txBody>
      </p:sp>
    </p:spTree>
    <p:extLst>
      <p:ext uri="{BB962C8B-B14F-4D97-AF65-F5344CB8AC3E}">
        <p14:creationId xmlns:p14="http://schemas.microsoft.com/office/powerpoint/2010/main" val="21002268"/>
      </p:ext>
    </p:extLst>
  </p:cSld>
  <p:clrMap bg1="lt1" tx1="dk1" bg2="lt2" tx2="dk2" accent1="accent1" accent2="accent2" accent3="accent3" accent4="accent4" accent5="accent5" accent6="accent6" hlink="hlink" folHlink="folHlink"/>
  <p:sldLayoutIdLst>
    <p:sldLayoutId id="2147483649" r:id="rId1"/>
    <p:sldLayoutId id="2147483684" r:id="rId2"/>
    <p:sldLayoutId id="2147483656" r:id="rId3"/>
    <p:sldLayoutId id="2147483651" r:id="rId4"/>
    <p:sldLayoutId id="2147483650" r:id="rId5"/>
    <p:sldLayoutId id="2147483652"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 id="2147483675" r:id="rId25"/>
    <p:sldLayoutId id="2147483676" r:id="rId26"/>
    <p:sldLayoutId id="2147483677" r:id="rId27"/>
    <p:sldLayoutId id="2147483678" r:id="rId28"/>
    <p:sldLayoutId id="2147483679" r:id="rId29"/>
    <p:sldLayoutId id="2147483680" r:id="rId30"/>
    <p:sldLayoutId id="2147483681" r:id="rId31"/>
    <p:sldLayoutId id="2147483682" r:id="rId32"/>
    <p:sldLayoutId id="2147483683" r:id="rId33"/>
  </p:sldLayoutIdLst>
  <p:hf hdr="0" ftr="0" dt="0"/>
  <p:txStyles>
    <p:titleStyle>
      <a:lvl1pPr algn="l" defTabSz="457200" rtl="0" eaLnBrk="1" latinLnBrk="0" hangingPunct="1">
        <a:spcBef>
          <a:spcPct val="0"/>
        </a:spcBef>
        <a:buNone/>
        <a:defRPr sz="3400" kern="1200">
          <a:solidFill>
            <a:schemeClr val="tx1"/>
          </a:solidFill>
          <a:latin typeface="Verdana"/>
          <a:ea typeface="+mj-ea"/>
          <a:cs typeface="Verdana"/>
        </a:defRPr>
      </a:lvl1pPr>
    </p:titleStyle>
    <p:body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37.jpe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22.png"/><Relationship Id="rId7" Type="http://schemas.openxmlformats.org/officeDocument/2006/relationships/image" Target="../media/image42.sv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41.png"/><Relationship Id="rId5" Type="http://schemas.openxmlformats.org/officeDocument/2006/relationships/image" Target="../media/image40.svg"/><Relationship Id="rId4" Type="http://schemas.openxmlformats.org/officeDocument/2006/relationships/image" Target="../media/image39.png"/><Relationship Id="rId9"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0.xml"/><Relationship Id="rId5" Type="http://schemas.openxmlformats.org/officeDocument/2006/relationships/image" Target="../media/image49.svg"/><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22.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24.jpeg"/><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10.xml"/><Relationship Id="rId6" Type="http://schemas.openxmlformats.org/officeDocument/2006/relationships/hyperlink" Target="https://www.canada.ca/en/employment-social-development/programs/school-food/reports/national-policy.html" TargetMode="External"/><Relationship Id="rId5" Type="http://schemas.openxmlformats.org/officeDocument/2006/relationships/hyperlink" Target="https://www.publicboard.ca/en/about-gecdsb/2023-student-census.aspx" TargetMode="External"/><Relationship Id="rId4" Type="http://schemas.openxmlformats.org/officeDocument/2006/relationships/hyperlink" Target="https://foodcorps.org/wp-content/uploads/2023/03/PY23_SHIFTING-tool_-School-Nutrition-Programs.pdf"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2.png"/><Relationship Id="rId7"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35.jpe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71289" y="1141413"/>
            <a:ext cx="6613076" cy="1861118"/>
          </a:xfrm>
        </p:spPr>
        <p:txBody>
          <a:bodyPr/>
          <a:lstStyle/>
          <a:p>
            <a:r>
              <a:rPr lang="en-US" b="1" dirty="0">
                <a:latin typeface="Montserrat Black" pitchFamily="2" charset="77"/>
              </a:rPr>
              <a:t>Cultivating Equitable, Inclusive, &amp; Diverse School Food Programs</a:t>
            </a:r>
          </a:p>
        </p:txBody>
      </p:sp>
      <p:sp>
        <p:nvSpPr>
          <p:cNvPr id="4" name="Subtitle 3"/>
          <p:cNvSpPr>
            <a:spLocks noGrp="1"/>
          </p:cNvSpPr>
          <p:nvPr>
            <p:ph type="subTitle" idx="1"/>
          </p:nvPr>
        </p:nvSpPr>
        <p:spPr>
          <a:xfrm>
            <a:off x="2471289" y="3585208"/>
            <a:ext cx="5215106" cy="1128044"/>
          </a:xfrm>
        </p:spPr>
        <p:txBody>
          <a:bodyPr/>
          <a:lstStyle/>
          <a:p>
            <a:r>
              <a:rPr lang="en-US" dirty="0">
                <a:latin typeface="Montserrat Medium" pitchFamily="2" charset="77"/>
              </a:rPr>
              <a:t>Danielle Findlay, VON OSNP Southwest </a:t>
            </a:r>
          </a:p>
          <a:p>
            <a:r>
              <a:rPr lang="en-US" dirty="0" err="1">
                <a:latin typeface="Montserrat Medium" pitchFamily="2" charset="77"/>
              </a:rPr>
              <a:t>Jennelle</a:t>
            </a:r>
            <a:r>
              <a:rPr lang="en-US" dirty="0">
                <a:latin typeface="Montserrat Medium" pitchFamily="2" charset="77"/>
              </a:rPr>
              <a:t> </a:t>
            </a:r>
            <a:r>
              <a:rPr lang="en-US" dirty="0" err="1">
                <a:latin typeface="Montserrat Medium" pitchFamily="2" charset="77"/>
              </a:rPr>
              <a:t>Arnew</a:t>
            </a:r>
            <a:r>
              <a:rPr lang="en-US" dirty="0">
                <a:latin typeface="Montserrat Medium" pitchFamily="2" charset="77"/>
              </a:rPr>
              <a:t>, CK Public Health </a:t>
            </a:r>
          </a:p>
        </p:txBody>
      </p:sp>
    </p:spTree>
    <p:extLst>
      <p:ext uri="{BB962C8B-B14F-4D97-AF65-F5344CB8AC3E}">
        <p14:creationId xmlns:p14="http://schemas.microsoft.com/office/powerpoint/2010/main" val="20688083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2928" y="446088"/>
            <a:ext cx="8921637" cy="1154112"/>
          </a:xfrm>
        </p:spPr>
        <p:txBody>
          <a:bodyPr/>
          <a:lstStyle/>
          <a:p>
            <a:r>
              <a:rPr lang="en-US" b="1" dirty="0">
                <a:latin typeface="Montserrat ExtraBold" pitchFamily="2" charset="77"/>
              </a:rPr>
              <a:t>What Does Equity Mean for Us?</a:t>
            </a:r>
          </a:p>
        </p:txBody>
      </p:sp>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19" name="Content Placeholder 1">
            <a:extLst>
              <a:ext uri="{FF2B5EF4-FFF2-40B4-BE49-F238E27FC236}">
                <a16:creationId xmlns:a16="http://schemas.microsoft.com/office/drawing/2014/main" id="{BF4BF097-CD6C-3EC8-E40A-D838EACDAABA}"/>
              </a:ext>
            </a:extLst>
          </p:cNvPr>
          <p:cNvSpPr txBox="1">
            <a:spLocks/>
          </p:cNvSpPr>
          <p:nvPr/>
        </p:nvSpPr>
        <p:spPr>
          <a:xfrm>
            <a:off x="7723082" y="3442046"/>
            <a:ext cx="3973813" cy="4337627"/>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spc="50" dirty="0">
                <a:latin typeface="Montserrat Medium" pitchFamily="2" charset="77"/>
              </a:rPr>
              <a:t>The goal of providing access to high quality school food for every student</a:t>
            </a:r>
          </a:p>
        </p:txBody>
      </p:sp>
      <p:cxnSp>
        <p:nvCxnSpPr>
          <p:cNvPr id="3" name="Straight Connector 2">
            <a:extLst>
              <a:ext uri="{FF2B5EF4-FFF2-40B4-BE49-F238E27FC236}">
                <a16:creationId xmlns:a16="http://schemas.microsoft.com/office/drawing/2014/main" id="{302752C4-47C4-73E2-68DA-702DD34F81D1}"/>
              </a:ext>
            </a:extLst>
          </p:cNvPr>
          <p:cNvCxnSpPr>
            <a:cxnSpLocks/>
          </p:cNvCxnSpPr>
          <p:nvPr/>
        </p:nvCxnSpPr>
        <p:spPr>
          <a:xfrm>
            <a:off x="6096000" y="3070571"/>
            <a:ext cx="4638261" cy="0"/>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pic>
        <p:nvPicPr>
          <p:cNvPr id="9" name="Picture 8" descr="A group of children eating an apple&#10;&#10;Description automatically generated">
            <a:extLst>
              <a:ext uri="{FF2B5EF4-FFF2-40B4-BE49-F238E27FC236}">
                <a16:creationId xmlns:a16="http://schemas.microsoft.com/office/drawing/2014/main" id="{4BE2BB18-FB67-00B3-BBAA-98881DDE40D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6" y="1612075"/>
            <a:ext cx="6818403" cy="5271301"/>
          </a:xfrm>
          <a:prstGeom prst="rect">
            <a:avLst/>
          </a:prstGeom>
        </p:spPr>
      </p:pic>
    </p:spTree>
    <p:extLst>
      <p:ext uri="{BB962C8B-B14F-4D97-AF65-F5344CB8AC3E}">
        <p14:creationId xmlns:p14="http://schemas.microsoft.com/office/powerpoint/2010/main" val="832095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16375E0-277B-59F7-30BA-6F49E61C41DF}"/>
              </a:ext>
            </a:extLst>
          </p:cNvPr>
          <p:cNvCxnSpPr>
            <a:cxnSpLocks/>
          </p:cNvCxnSpPr>
          <p:nvPr/>
        </p:nvCxnSpPr>
        <p:spPr>
          <a:xfrm>
            <a:off x="5901128" y="5064259"/>
            <a:ext cx="5193676" cy="0"/>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sp>
        <p:nvSpPr>
          <p:cNvPr id="2" name="Title 1"/>
          <p:cNvSpPr>
            <a:spLocks noGrp="1"/>
          </p:cNvSpPr>
          <p:nvPr>
            <p:ph type="title"/>
          </p:nvPr>
        </p:nvSpPr>
        <p:spPr>
          <a:xfrm>
            <a:off x="932928" y="446088"/>
            <a:ext cx="8921637" cy="1154112"/>
          </a:xfrm>
        </p:spPr>
        <p:txBody>
          <a:bodyPr/>
          <a:lstStyle/>
          <a:p>
            <a:r>
              <a:rPr lang="en-US" b="1" dirty="0">
                <a:latin typeface="Montserrat ExtraBold" pitchFamily="2" charset="77"/>
              </a:rPr>
              <a:t>OSNP Equity Framework</a:t>
            </a:r>
          </a:p>
        </p:txBody>
      </p:sp>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pic>
        <p:nvPicPr>
          <p:cNvPr id="5" name="Picture 4" descr="A group of children eating at a table&#10;&#10;Description automatically generated">
            <a:extLst>
              <a:ext uri="{FF2B5EF4-FFF2-40B4-BE49-F238E27FC236}">
                <a16:creationId xmlns:a16="http://schemas.microsoft.com/office/drawing/2014/main" id="{33A89322-9BD5-29D7-27DE-5BC3404DEA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20624" y="1777706"/>
            <a:ext cx="3925682" cy="5080294"/>
          </a:xfrm>
          <a:prstGeom prst="rect">
            <a:avLst/>
          </a:prstGeom>
        </p:spPr>
      </p:pic>
      <p:sp>
        <p:nvSpPr>
          <p:cNvPr id="3" name="Content Placeholder 1">
            <a:extLst>
              <a:ext uri="{FF2B5EF4-FFF2-40B4-BE49-F238E27FC236}">
                <a16:creationId xmlns:a16="http://schemas.microsoft.com/office/drawing/2014/main" id="{B7E093D2-0538-9299-776F-EF38C93FF9B8}"/>
              </a:ext>
            </a:extLst>
          </p:cNvPr>
          <p:cNvSpPr txBox="1">
            <a:spLocks/>
          </p:cNvSpPr>
          <p:nvPr/>
        </p:nvSpPr>
        <p:spPr>
          <a:xfrm>
            <a:off x="6915731" y="4317853"/>
            <a:ext cx="4689526" cy="1154113"/>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spc="50" dirty="0">
                <a:latin typeface="Montserrat Medium" pitchFamily="2" charset="77"/>
              </a:rPr>
              <a:t>Available at: https://</a:t>
            </a:r>
            <a:r>
              <a:rPr lang="en-US" sz="2000" spc="50" dirty="0" err="1">
                <a:latin typeface="Montserrat Medium" pitchFamily="2" charset="77"/>
              </a:rPr>
              <a:t>osnp.ca</a:t>
            </a:r>
            <a:r>
              <a:rPr lang="en-US" sz="2000" spc="50" dirty="0">
                <a:latin typeface="Montserrat Medium" pitchFamily="2" charset="77"/>
              </a:rPr>
              <a:t>/gold-standard/</a:t>
            </a:r>
          </a:p>
        </p:txBody>
      </p:sp>
    </p:spTree>
    <p:extLst>
      <p:ext uri="{BB962C8B-B14F-4D97-AF65-F5344CB8AC3E}">
        <p14:creationId xmlns:p14="http://schemas.microsoft.com/office/powerpoint/2010/main" val="4120069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2" name="Title 1"/>
          <p:cNvSpPr>
            <a:spLocks noGrp="1"/>
          </p:cNvSpPr>
          <p:nvPr>
            <p:ph type="title"/>
          </p:nvPr>
        </p:nvSpPr>
        <p:spPr>
          <a:xfrm>
            <a:off x="932928" y="446088"/>
            <a:ext cx="10991306" cy="1154112"/>
          </a:xfrm>
        </p:spPr>
        <p:txBody>
          <a:bodyPr/>
          <a:lstStyle/>
          <a:p>
            <a:r>
              <a:rPr lang="en-US" b="1" dirty="0">
                <a:latin typeface="Montserrat ExtraBold" pitchFamily="2" charset="77"/>
              </a:rPr>
              <a:t>OSNP Equity Framework </a:t>
            </a:r>
          </a:p>
        </p:txBody>
      </p:sp>
      <p:sp>
        <p:nvSpPr>
          <p:cNvPr id="3" name="Content Placeholder 1">
            <a:extLst>
              <a:ext uri="{FF2B5EF4-FFF2-40B4-BE49-F238E27FC236}">
                <a16:creationId xmlns:a16="http://schemas.microsoft.com/office/drawing/2014/main" id="{9CD538BB-E34F-9BFB-3904-85BDEC2D0BD9}"/>
              </a:ext>
            </a:extLst>
          </p:cNvPr>
          <p:cNvSpPr txBox="1">
            <a:spLocks/>
          </p:cNvSpPr>
          <p:nvPr/>
        </p:nvSpPr>
        <p:spPr>
          <a:xfrm>
            <a:off x="1411960" y="1846212"/>
            <a:ext cx="9462834" cy="3092814"/>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b="1" spc="300" dirty="0">
                <a:solidFill>
                  <a:schemeClr val="accent6"/>
                </a:solidFill>
                <a:latin typeface="Montserrat ExtraBold" pitchFamily="2" charset="77"/>
              </a:rPr>
              <a:t>ACTION ITEMS</a:t>
            </a:r>
          </a:p>
          <a:p>
            <a:pPr marL="0" indent="0">
              <a:buNone/>
            </a:pPr>
            <a:endParaRPr lang="en-CA" sz="1000" b="1" spc="300" dirty="0">
              <a:effectLst/>
              <a:latin typeface="Montserrat ExtraBold" pitchFamily="2" charset="77"/>
            </a:endParaRPr>
          </a:p>
          <a:p>
            <a:pPr>
              <a:buFont typeface="Arial" panose="020B0604020202020204" pitchFamily="34" charset="0"/>
              <a:buChar char="•"/>
            </a:pPr>
            <a:r>
              <a:rPr lang="en-CA" sz="1600" spc="50" dirty="0">
                <a:effectLst/>
                <a:latin typeface="Montserrat Medium" pitchFamily="2" charset="77"/>
              </a:rPr>
              <a:t>Identify and eliminate biases and systemic barriers </a:t>
            </a:r>
          </a:p>
          <a:p>
            <a:pPr>
              <a:buFont typeface="Arial" panose="020B0604020202020204" pitchFamily="34" charset="0"/>
              <a:buChar char="•"/>
            </a:pPr>
            <a:r>
              <a:rPr lang="en-CA" sz="1600" spc="50" dirty="0">
                <a:effectLst/>
                <a:latin typeface="Montserrat Medium" pitchFamily="2" charset="77"/>
              </a:rPr>
              <a:t>Support school food environments that are safe and welcoming for all </a:t>
            </a:r>
          </a:p>
          <a:p>
            <a:pPr>
              <a:buFont typeface="Arial" panose="020B0604020202020204" pitchFamily="34" charset="0"/>
              <a:buChar char="•"/>
            </a:pPr>
            <a:r>
              <a:rPr lang="en-CA" sz="1600" spc="50" dirty="0">
                <a:effectLst/>
                <a:latin typeface="Montserrat Medium" pitchFamily="2" charset="77"/>
              </a:rPr>
              <a:t>Ensure inclusive community partnerships and engagement </a:t>
            </a:r>
          </a:p>
          <a:p>
            <a:pPr>
              <a:buFont typeface="Arial" panose="020B0604020202020204" pitchFamily="34" charset="0"/>
              <a:buChar char="•"/>
            </a:pPr>
            <a:r>
              <a:rPr lang="en-CA" sz="1600" spc="50" dirty="0">
                <a:effectLst/>
                <a:latin typeface="Montserrat Medium" pitchFamily="2" charset="77"/>
              </a:rPr>
              <a:t>Seek out and honour the voices of students and families as active participants in the shaping and design of programs. Increase engagement opportunities, including those that offer opportunities for knowledge sharing and those that include parents that may be disengaged from the education system </a:t>
            </a:r>
          </a:p>
          <a:p>
            <a:pPr>
              <a:buFont typeface="Arial" panose="020B0604020202020204" pitchFamily="34" charset="0"/>
              <a:buChar char="•"/>
            </a:pPr>
            <a:r>
              <a:rPr lang="en-CA" sz="1600" spc="50" dirty="0">
                <a:effectLst/>
                <a:latin typeface="Montserrat Medium" pitchFamily="2" charset="77"/>
              </a:rPr>
              <a:t>Work with schools to raise awareness and understanding about the impacts of equity and diversity in school food programs and to provide them with the tools and resources they need to support culturally responsive and inclusive practices </a:t>
            </a:r>
          </a:p>
          <a:p>
            <a:pPr>
              <a:buFont typeface="Arial" panose="020B0604020202020204" pitchFamily="34" charset="0"/>
              <a:buChar char="•"/>
            </a:pPr>
            <a:r>
              <a:rPr lang="en-CA" sz="1600" spc="50" dirty="0">
                <a:effectLst/>
                <a:latin typeface="Montserrat Medium" pitchFamily="2" charset="77"/>
              </a:rPr>
              <a:t>Build the capacity to serve students with disabilities/special education needs and intersecting identities </a:t>
            </a:r>
          </a:p>
          <a:p>
            <a:pPr>
              <a:buFont typeface="Arial" panose="020B0604020202020204" pitchFamily="34" charset="0"/>
              <a:buChar char="•"/>
            </a:pPr>
            <a:r>
              <a:rPr lang="en-CA" sz="1600" spc="50" dirty="0">
                <a:effectLst/>
                <a:latin typeface="Montserrat Medium" pitchFamily="2" charset="77"/>
              </a:rPr>
              <a:t>Work with school board leads (Indigenous Education; Mental Health; Equity, Diversity and Inclusion etc.) to codevelop and integrate actions </a:t>
            </a:r>
          </a:p>
          <a:p>
            <a:pPr>
              <a:buFont typeface="Arial" panose="020B0604020202020204" pitchFamily="34" charset="0"/>
              <a:buChar char="•"/>
            </a:pPr>
            <a:r>
              <a:rPr lang="en-CA" sz="1600" spc="50" dirty="0">
                <a:effectLst/>
                <a:latin typeface="Montserrat Medium" pitchFamily="2" charset="77"/>
              </a:rPr>
              <a:t>Provide staff with relevant professional development opportunities </a:t>
            </a:r>
          </a:p>
        </p:txBody>
      </p:sp>
      <p:cxnSp>
        <p:nvCxnSpPr>
          <p:cNvPr id="5" name="Straight Connector 4">
            <a:extLst>
              <a:ext uri="{FF2B5EF4-FFF2-40B4-BE49-F238E27FC236}">
                <a16:creationId xmlns:a16="http://schemas.microsoft.com/office/drawing/2014/main" id="{ABA22174-BB62-D5F1-56AA-2701DFB472DE}"/>
              </a:ext>
            </a:extLst>
          </p:cNvPr>
          <p:cNvCxnSpPr>
            <a:cxnSpLocks/>
          </p:cNvCxnSpPr>
          <p:nvPr/>
        </p:nvCxnSpPr>
        <p:spPr>
          <a:xfrm>
            <a:off x="1182554" y="1600200"/>
            <a:ext cx="0" cy="4859594"/>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915914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2" name="Title 1"/>
          <p:cNvSpPr>
            <a:spLocks noGrp="1"/>
          </p:cNvSpPr>
          <p:nvPr>
            <p:ph type="title"/>
          </p:nvPr>
        </p:nvSpPr>
        <p:spPr>
          <a:xfrm>
            <a:off x="932928" y="446088"/>
            <a:ext cx="10991306" cy="1154112"/>
          </a:xfrm>
        </p:spPr>
        <p:txBody>
          <a:bodyPr/>
          <a:lstStyle/>
          <a:p>
            <a:r>
              <a:rPr lang="en-US" b="1" dirty="0">
                <a:latin typeface="Montserrat ExtraBold" pitchFamily="2" charset="77"/>
              </a:rPr>
              <a:t>OSNP Equity Framework</a:t>
            </a:r>
          </a:p>
        </p:txBody>
      </p:sp>
      <p:sp>
        <p:nvSpPr>
          <p:cNvPr id="3" name="Content Placeholder 1">
            <a:extLst>
              <a:ext uri="{FF2B5EF4-FFF2-40B4-BE49-F238E27FC236}">
                <a16:creationId xmlns:a16="http://schemas.microsoft.com/office/drawing/2014/main" id="{9CD538BB-E34F-9BFB-3904-85BDEC2D0BD9}"/>
              </a:ext>
            </a:extLst>
          </p:cNvPr>
          <p:cNvSpPr txBox="1">
            <a:spLocks/>
          </p:cNvSpPr>
          <p:nvPr/>
        </p:nvSpPr>
        <p:spPr>
          <a:xfrm>
            <a:off x="1411960" y="2562225"/>
            <a:ext cx="9462834" cy="3092814"/>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b="1" spc="300" dirty="0">
                <a:solidFill>
                  <a:schemeClr val="accent6"/>
                </a:solidFill>
                <a:latin typeface="Montserrat ExtraBold" pitchFamily="2" charset="77"/>
              </a:rPr>
              <a:t>KEY OBJECTIVES AND GOALS</a:t>
            </a:r>
          </a:p>
          <a:p>
            <a:pPr marL="0" indent="0">
              <a:buNone/>
            </a:pPr>
            <a:endParaRPr lang="en-CA" sz="1000" spc="50" dirty="0">
              <a:solidFill>
                <a:srgbClr val="050707"/>
              </a:solidFill>
              <a:effectLst/>
              <a:latin typeface="Montserrat Medium" pitchFamily="2" charset="77"/>
            </a:endParaRPr>
          </a:p>
          <a:p>
            <a:r>
              <a:rPr lang="en-CA" sz="1800" spc="50" dirty="0">
                <a:solidFill>
                  <a:srgbClr val="050707"/>
                </a:solidFill>
                <a:effectLst/>
                <a:latin typeface="Montserrat Medium" pitchFamily="2" charset="77"/>
              </a:rPr>
              <a:t>Practicing cultural humility</a:t>
            </a:r>
          </a:p>
          <a:p>
            <a:r>
              <a:rPr lang="en-CA" sz="1800" spc="50" dirty="0">
                <a:solidFill>
                  <a:srgbClr val="050707"/>
                </a:solidFill>
                <a:effectLst/>
                <a:latin typeface="Montserrat Medium" pitchFamily="2" charset="77"/>
              </a:rPr>
              <a:t>Gather data to understand true disparities to reach BIPOC and marginalized communities </a:t>
            </a:r>
            <a:endParaRPr lang="en-CA" sz="1400" spc="50" dirty="0">
              <a:latin typeface="Montserrat Medium" pitchFamily="2" charset="77"/>
            </a:endParaRPr>
          </a:p>
          <a:p>
            <a:r>
              <a:rPr lang="en-CA" sz="1800" spc="50" dirty="0">
                <a:solidFill>
                  <a:srgbClr val="050707"/>
                </a:solidFill>
                <a:effectLst/>
                <a:latin typeface="Montserrat Medium" pitchFamily="2" charset="77"/>
              </a:rPr>
              <a:t>Reaching rural communities </a:t>
            </a:r>
            <a:endParaRPr lang="en-CA" sz="1400" spc="50" dirty="0">
              <a:effectLst/>
              <a:latin typeface="Montserrat Medium" pitchFamily="2" charset="77"/>
            </a:endParaRPr>
          </a:p>
          <a:p>
            <a:r>
              <a:rPr lang="en-CA" sz="1800" spc="50" dirty="0">
                <a:solidFill>
                  <a:srgbClr val="050707"/>
                </a:solidFill>
                <a:effectLst/>
                <a:latin typeface="Montserrat Medium" pitchFamily="2" charset="77"/>
              </a:rPr>
              <a:t>Emphasizing safe and welcoming spaces </a:t>
            </a:r>
            <a:endParaRPr lang="en-CA" sz="1400" spc="50" dirty="0">
              <a:latin typeface="Montserrat Medium" pitchFamily="2" charset="77"/>
            </a:endParaRPr>
          </a:p>
          <a:p>
            <a:r>
              <a:rPr lang="en-CA" sz="1800" spc="50" dirty="0">
                <a:solidFill>
                  <a:srgbClr val="050707"/>
                </a:solidFill>
                <a:effectLst/>
                <a:latin typeface="Montserrat Medium" pitchFamily="2" charset="77"/>
              </a:rPr>
              <a:t>Provide support and reduce barriers for neuro-divergent students </a:t>
            </a:r>
            <a:endParaRPr lang="en-CA" sz="1400" spc="50" dirty="0">
              <a:latin typeface="Montserrat Medium" pitchFamily="2" charset="77"/>
            </a:endParaRPr>
          </a:p>
          <a:p>
            <a:r>
              <a:rPr lang="en-CA" sz="1800" spc="50" dirty="0">
                <a:solidFill>
                  <a:srgbClr val="050707"/>
                </a:solidFill>
                <a:effectLst/>
                <a:latin typeface="Montserrat Medium" pitchFamily="2" charset="77"/>
              </a:rPr>
              <a:t>Use an Equity lens when making program decisions </a:t>
            </a:r>
            <a:endParaRPr lang="en-CA" sz="1200" spc="50" dirty="0">
              <a:latin typeface="Montserrat Medium" pitchFamily="2" charset="77"/>
            </a:endParaRPr>
          </a:p>
        </p:txBody>
      </p:sp>
      <p:cxnSp>
        <p:nvCxnSpPr>
          <p:cNvPr id="4" name="Straight Connector 3">
            <a:extLst>
              <a:ext uri="{FF2B5EF4-FFF2-40B4-BE49-F238E27FC236}">
                <a16:creationId xmlns:a16="http://schemas.microsoft.com/office/drawing/2014/main" id="{B660F964-F1C2-22EB-FE7C-BCF48B787044}"/>
              </a:ext>
            </a:extLst>
          </p:cNvPr>
          <p:cNvCxnSpPr>
            <a:cxnSpLocks/>
          </p:cNvCxnSpPr>
          <p:nvPr/>
        </p:nvCxnSpPr>
        <p:spPr>
          <a:xfrm>
            <a:off x="1166223" y="1600200"/>
            <a:ext cx="0" cy="3804557"/>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669768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2" name="Title 1"/>
          <p:cNvSpPr>
            <a:spLocks noGrp="1"/>
          </p:cNvSpPr>
          <p:nvPr>
            <p:ph type="title"/>
          </p:nvPr>
        </p:nvSpPr>
        <p:spPr>
          <a:xfrm>
            <a:off x="932928" y="446088"/>
            <a:ext cx="10991306" cy="1154112"/>
          </a:xfrm>
        </p:spPr>
        <p:txBody>
          <a:bodyPr/>
          <a:lstStyle/>
          <a:p>
            <a:r>
              <a:rPr lang="en-US" b="1" dirty="0">
                <a:latin typeface="Montserrat ExtraBold" pitchFamily="2" charset="77"/>
              </a:rPr>
              <a:t>Challenges</a:t>
            </a:r>
          </a:p>
        </p:txBody>
      </p:sp>
      <p:sp>
        <p:nvSpPr>
          <p:cNvPr id="3" name="Content Placeholder 1">
            <a:extLst>
              <a:ext uri="{FF2B5EF4-FFF2-40B4-BE49-F238E27FC236}">
                <a16:creationId xmlns:a16="http://schemas.microsoft.com/office/drawing/2014/main" id="{9CD538BB-E34F-9BFB-3904-85BDEC2D0BD9}"/>
              </a:ext>
            </a:extLst>
          </p:cNvPr>
          <p:cNvSpPr txBox="1">
            <a:spLocks/>
          </p:cNvSpPr>
          <p:nvPr/>
        </p:nvSpPr>
        <p:spPr>
          <a:xfrm>
            <a:off x="961592" y="2294347"/>
            <a:ext cx="10098294" cy="526345"/>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b="1" spc="300" dirty="0">
                <a:solidFill>
                  <a:schemeClr val="accent5">
                    <a:lumMod val="75000"/>
                  </a:schemeClr>
                </a:solidFill>
                <a:latin typeface="Montserrat ExtraBold" pitchFamily="2" charset="77"/>
              </a:rPr>
              <a:t>Challenges for SNP Practitioners and Supporters: </a:t>
            </a:r>
          </a:p>
          <a:p>
            <a:pPr marL="0" indent="0">
              <a:buNone/>
            </a:pPr>
            <a:endParaRPr lang="en-CA" sz="1000" spc="50" dirty="0">
              <a:solidFill>
                <a:srgbClr val="050707"/>
              </a:solidFill>
              <a:effectLst/>
              <a:latin typeface="Montserrat Medium" pitchFamily="2" charset="77"/>
            </a:endParaRPr>
          </a:p>
        </p:txBody>
      </p:sp>
      <p:sp>
        <p:nvSpPr>
          <p:cNvPr id="4" name="Content Placeholder 1">
            <a:extLst>
              <a:ext uri="{FF2B5EF4-FFF2-40B4-BE49-F238E27FC236}">
                <a16:creationId xmlns:a16="http://schemas.microsoft.com/office/drawing/2014/main" id="{29D57B87-11A9-973E-2BAB-FCFDAC453E41}"/>
              </a:ext>
            </a:extLst>
          </p:cNvPr>
          <p:cNvSpPr txBox="1">
            <a:spLocks/>
          </p:cNvSpPr>
          <p:nvPr/>
        </p:nvSpPr>
        <p:spPr>
          <a:xfrm>
            <a:off x="1784282" y="5172933"/>
            <a:ext cx="1357004" cy="526345"/>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CA" sz="1800" spc="50" dirty="0">
                <a:solidFill>
                  <a:srgbClr val="050707"/>
                </a:solidFill>
                <a:effectLst/>
                <a:latin typeface="Montserrat Medium" pitchFamily="2" charset="77"/>
              </a:rPr>
              <a:t>Budget</a:t>
            </a:r>
          </a:p>
          <a:p>
            <a:pPr marL="0" indent="0" algn="ctr">
              <a:buNone/>
            </a:pPr>
            <a:endParaRPr lang="en-CA" sz="1800" spc="50" dirty="0">
              <a:solidFill>
                <a:srgbClr val="050707"/>
              </a:solidFill>
              <a:latin typeface="Montserrat Medium" pitchFamily="2" charset="77"/>
            </a:endParaRPr>
          </a:p>
          <a:p>
            <a:pPr algn="ctr"/>
            <a:endParaRPr lang="en-CA" sz="1200" spc="50" dirty="0">
              <a:latin typeface="Montserrat Medium" pitchFamily="2" charset="77"/>
            </a:endParaRPr>
          </a:p>
        </p:txBody>
      </p:sp>
      <p:pic>
        <p:nvPicPr>
          <p:cNvPr id="6" name="Graphic 5" descr="Piggy Bank outline">
            <a:extLst>
              <a:ext uri="{FF2B5EF4-FFF2-40B4-BE49-F238E27FC236}">
                <a16:creationId xmlns:a16="http://schemas.microsoft.com/office/drawing/2014/main" id="{16E9A0EC-8030-BC15-8B40-EF0743BA728E}"/>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676976" y="3351806"/>
            <a:ext cx="1571616" cy="1571616"/>
          </a:xfrm>
          <a:prstGeom prst="rect">
            <a:avLst/>
          </a:prstGeom>
        </p:spPr>
      </p:pic>
      <p:pic>
        <p:nvPicPr>
          <p:cNvPr id="9" name="Graphic 8" descr="Hourglass Finished outline">
            <a:extLst>
              <a:ext uri="{FF2B5EF4-FFF2-40B4-BE49-F238E27FC236}">
                <a16:creationId xmlns:a16="http://schemas.microsoft.com/office/drawing/2014/main" id="{8D652713-8952-43E4-6FF2-5DC282A330F8}"/>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068294" y="3356430"/>
            <a:ext cx="1571616" cy="1571616"/>
          </a:xfrm>
          <a:prstGeom prst="rect">
            <a:avLst/>
          </a:prstGeom>
        </p:spPr>
      </p:pic>
      <p:pic>
        <p:nvPicPr>
          <p:cNvPr id="11" name="Graphic 10" descr="Thought bubble outline">
            <a:extLst>
              <a:ext uri="{FF2B5EF4-FFF2-40B4-BE49-F238E27FC236}">
                <a16:creationId xmlns:a16="http://schemas.microsoft.com/office/drawing/2014/main" id="{FE48D096-9166-AF94-F928-4E030B0974DA}"/>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417153" y="3351806"/>
            <a:ext cx="1571616" cy="1571616"/>
          </a:xfrm>
          <a:prstGeom prst="rect">
            <a:avLst/>
          </a:prstGeom>
        </p:spPr>
      </p:pic>
      <p:sp>
        <p:nvSpPr>
          <p:cNvPr id="13" name="Content Placeholder 1">
            <a:extLst>
              <a:ext uri="{FF2B5EF4-FFF2-40B4-BE49-F238E27FC236}">
                <a16:creationId xmlns:a16="http://schemas.microsoft.com/office/drawing/2014/main" id="{803BCA17-FF98-C790-45BB-C48E0FF2ADB2}"/>
              </a:ext>
            </a:extLst>
          </p:cNvPr>
          <p:cNvSpPr txBox="1">
            <a:spLocks/>
          </p:cNvSpPr>
          <p:nvPr/>
        </p:nvSpPr>
        <p:spPr>
          <a:xfrm>
            <a:off x="5030327" y="5172933"/>
            <a:ext cx="1647550" cy="912211"/>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CA" sz="1800" spc="50" dirty="0">
                <a:solidFill>
                  <a:srgbClr val="050707"/>
                </a:solidFill>
                <a:effectLst/>
                <a:latin typeface="Montserrat Medium" pitchFamily="2" charset="77"/>
              </a:rPr>
              <a:t>Time/</a:t>
            </a:r>
          </a:p>
          <a:p>
            <a:pPr marL="0" indent="0" algn="ctr">
              <a:buNone/>
            </a:pPr>
            <a:r>
              <a:rPr lang="en-CA" sz="1800" spc="50" dirty="0">
                <a:solidFill>
                  <a:srgbClr val="050707"/>
                </a:solidFill>
                <a:effectLst/>
                <a:latin typeface="Montserrat Medium" pitchFamily="2" charset="77"/>
              </a:rPr>
              <a:t>Resources</a:t>
            </a:r>
          </a:p>
          <a:p>
            <a:pPr marL="0" indent="0" algn="ctr">
              <a:buNone/>
            </a:pPr>
            <a:endParaRPr lang="en-CA" sz="1800" spc="50" dirty="0">
              <a:solidFill>
                <a:srgbClr val="050707"/>
              </a:solidFill>
              <a:latin typeface="Montserrat Medium" pitchFamily="2" charset="77"/>
            </a:endParaRPr>
          </a:p>
          <a:p>
            <a:pPr algn="ctr"/>
            <a:endParaRPr lang="en-CA" sz="1200" spc="50" dirty="0">
              <a:latin typeface="Montserrat Medium" pitchFamily="2" charset="77"/>
            </a:endParaRPr>
          </a:p>
        </p:txBody>
      </p:sp>
      <p:sp>
        <p:nvSpPr>
          <p:cNvPr id="14" name="Content Placeholder 1">
            <a:extLst>
              <a:ext uri="{FF2B5EF4-FFF2-40B4-BE49-F238E27FC236}">
                <a16:creationId xmlns:a16="http://schemas.microsoft.com/office/drawing/2014/main" id="{6A9060DB-5711-7E95-8701-62EA8B956121}"/>
              </a:ext>
            </a:extLst>
          </p:cNvPr>
          <p:cNvSpPr txBox="1">
            <a:spLocks/>
          </p:cNvSpPr>
          <p:nvPr/>
        </p:nvSpPr>
        <p:spPr>
          <a:xfrm>
            <a:off x="7880970" y="5172933"/>
            <a:ext cx="2647176" cy="526345"/>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CA" sz="1800" spc="50" dirty="0">
                <a:solidFill>
                  <a:srgbClr val="050707"/>
                </a:solidFill>
                <a:effectLst/>
                <a:latin typeface="Montserrat Medium" pitchFamily="2" charset="77"/>
              </a:rPr>
              <a:t>Knowledge Acquisition/ </a:t>
            </a:r>
            <a:r>
              <a:rPr lang="en-CA" sz="1800" spc="50" dirty="0">
                <a:solidFill>
                  <a:srgbClr val="050707"/>
                </a:solidFill>
                <a:latin typeface="Montserrat Medium" pitchFamily="2" charset="77"/>
              </a:rPr>
              <a:t>transfer</a:t>
            </a:r>
            <a:endParaRPr lang="en-CA" sz="1800" spc="50" dirty="0">
              <a:solidFill>
                <a:srgbClr val="050707"/>
              </a:solidFill>
              <a:effectLst/>
              <a:latin typeface="Montserrat Medium" pitchFamily="2" charset="77"/>
            </a:endParaRPr>
          </a:p>
          <a:p>
            <a:pPr marL="0" indent="0" algn="ctr">
              <a:buNone/>
            </a:pPr>
            <a:endParaRPr lang="en-CA" sz="1800" spc="50" dirty="0">
              <a:solidFill>
                <a:srgbClr val="050707"/>
              </a:solidFill>
              <a:latin typeface="Montserrat Medium" pitchFamily="2" charset="77"/>
            </a:endParaRPr>
          </a:p>
          <a:p>
            <a:pPr algn="ctr"/>
            <a:endParaRPr lang="en-CA" sz="1200" spc="50" dirty="0">
              <a:latin typeface="Montserrat Medium" pitchFamily="2" charset="77"/>
            </a:endParaRPr>
          </a:p>
        </p:txBody>
      </p:sp>
    </p:spTree>
    <p:extLst>
      <p:ext uri="{BB962C8B-B14F-4D97-AF65-F5344CB8AC3E}">
        <p14:creationId xmlns:p14="http://schemas.microsoft.com/office/powerpoint/2010/main" val="1806647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een and white triangle pattern&#10;&#10;Description automatically generated">
            <a:extLst>
              <a:ext uri="{FF2B5EF4-FFF2-40B4-BE49-F238E27FC236}">
                <a16:creationId xmlns:a16="http://schemas.microsoft.com/office/drawing/2014/main" id="{C9B31D3F-C958-1F78-1B60-27D3F4790EC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333" t="1401" r="1333" b="21126"/>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889B2A6-4D85-5A55-F6C3-AFFCEE22B4AD}"/>
              </a:ext>
            </a:extLst>
          </p:cNvPr>
          <p:cNvSpPr/>
          <p:nvPr/>
        </p:nvSpPr>
        <p:spPr>
          <a:xfrm>
            <a:off x="0" y="2093259"/>
            <a:ext cx="12192000" cy="2711216"/>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0" name="Title 1">
            <a:extLst>
              <a:ext uri="{FF2B5EF4-FFF2-40B4-BE49-F238E27FC236}">
                <a16:creationId xmlns:a16="http://schemas.microsoft.com/office/drawing/2014/main" id="{5B922A38-F97A-F060-82DB-9F541D4E1A47}"/>
              </a:ext>
            </a:extLst>
          </p:cNvPr>
          <p:cNvSpPr>
            <a:spLocks noGrp="1"/>
          </p:cNvSpPr>
          <p:nvPr>
            <p:ph type="title"/>
          </p:nvPr>
        </p:nvSpPr>
        <p:spPr>
          <a:xfrm>
            <a:off x="1635181" y="2674893"/>
            <a:ext cx="8921637" cy="1808014"/>
          </a:xfrm>
        </p:spPr>
        <p:txBody>
          <a:bodyPr/>
          <a:lstStyle/>
          <a:p>
            <a:pPr algn="ctr"/>
            <a:r>
              <a:rPr lang="en-US" b="1" dirty="0">
                <a:solidFill>
                  <a:schemeClr val="accent5">
                    <a:lumMod val="75000"/>
                  </a:schemeClr>
                </a:solidFill>
                <a:latin typeface="Montserrat ExtraBold" pitchFamily="2" charset="77"/>
              </a:rPr>
              <a:t>Challenges and successes?</a:t>
            </a:r>
            <a:br>
              <a:rPr lang="en-US" b="1" dirty="0">
                <a:solidFill>
                  <a:schemeClr val="accent5">
                    <a:lumMod val="75000"/>
                  </a:schemeClr>
                </a:solidFill>
                <a:latin typeface="Montserrat ExtraBold" pitchFamily="2" charset="77"/>
              </a:rPr>
            </a:br>
            <a:r>
              <a:rPr lang="en-US" sz="2000" spc="50" dirty="0">
                <a:solidFill>
                  <a:schemeClr val="tx1"/>
                </a:solidFill>
                <a:latin typeface="Montserrat Medium" pitchFamily="2" charset="77"/>
              </a:rPr>
              <a:t>What has worked and what hasn’t </a:t>
            </a:r>
            <a:br>
              <a:rPr lang="en-US" sz="2000" spc="50" dirty="0">
                <a:solidFill>
                  <a:schemeClr val="tx1"/>
                </a:solidFill>
                <a:latin typeface="Montserrat Medium" pitchFamily="2" charset="77"/>
              </a:rPr>
            </a:br>
            <a:r>
              <a:rPr lang="en-US" sz="2000" spc="50" dirty="0">
                <a:solidFill>
                  <a:schemeClr val="tx1"/>
                </a:solidFill>
                <a:latin typeface="Montserrat Medium" pitchFamily="2" charset="77"/>
              </a:rPr>
              <a:t>in your own experience/role?</a:t>
            </a:r>
            <a:endParaRPr lang="en-US" spc="50" dirty="0">
              <a:solidFill>
                <a:schemeClr val="tx1"/>
              </a:solidFill>
              <a:latin typeface="Montserrat Medium" pitchFamily="2" charset="77"/>
            </a:endParaRPr>
          </a:p>
        </p:txBody>
      </p:sp>
      <p:pic>
        <p:nvPicPr>
          <p:cNvPr id="11" name="Picture 10">
            <a:extLst>
              <a:ext uri="{FF2B5EF4-FFF2-40B4-BE49-F238E27FC236}">
                <a16:creationId xmlns:a16="http://schemas.microsoft.com/office/drawing/2014/main" id="{7C2C0DEF-5E05-44B5-617D-E801279D3A2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cxnSp>
        <p:nvCxnSpPr>
          <p:cNvPr id="2" name="Straight Connector 1">
            <a:extLst>
              <a:ext uri="{FF2B5EF4-FFF2-40B4-BE49-F238E27FC236}">
                <a16:creationId xmlns:a16="http://schemas.microsoft.com/office/drawing/2014/main" id="{8FEBA6EB-234A-671E-3912-D5291541483C}"/>
              </a:ext>
            </a:extLst>
          </p:cNvPr>
          <p:cNvCxnSpPr>
            <a:cxnSpLocks/>
          </p:cNvCxnSpPr>
          <p:nvPr/>
        </p:nvCxnSpPr>
        <p:spPr>
          <a:xfrm>
            <a:off x="0" y="2775012"/>
            <a:ext cx="9252712" cy="0"/>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015811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2" name="Title 1"/>
          <p:cNvSpPr>
            <a:spLocks noGrp="1"/>
          </p:cNvSpPr>
          <p:nvPr>
            <p:ph type="title"/>
          </p:nvPr>
        </p:nvSpPr>
        <p:spPr>
          <a:xfrm>
            <a:off x="932928" y="446088"/>
            <a:ext cx="10991306" cy="1154112"/>
          </a:xfrm>
        </p:spPr>
        <p:txBody>
          <a:bodyPr/>
          <a:lstStyle/>
          <a:p>
            <a:r>
              <a:rPr lang="en-US" b="1" dirty="0">
                <a:latin typeface="Montserrat ExtraBold" pitchFamily="2" charset="77"/>
              </a:rPr>
              <a:t>Implementation in OSNP Southwest</a:t>
            </a:r>
          </a:p>
        </p:txBody>
      </p:sp>
      <p:sp>
        <p:nvSpPr>
          <p:cNvPr id="4" name="Content Placeholder 1">
            <a:extLst>
              <a:ext uri="{FF2B5EF4-FFF2-40B4-BE49-F238E27FC236}">
                <a16:creationId xmlns:a16="http://schemas.microsoft.com/office/drawing/2014/main" id="{29D57B87-11A9-973E-2BAB-FCFDAC453E41}"/>
              </a:ext>
            </a:extLst>
          </p:cNvPr>
          <p:cNvSpPr txBox="1">
            <a:spLocks/>
          </p:cNvSpPr>
          <p:nvPr/>
        </p:nvSpPr>
        <p:spPr>
          <a:xfrm>
            <a:off x="415661" y="5213172"/>
            <a:ext cx="3435871" cy="802401"/>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600" spc="50" dirty="0">
                <a:latin typeface="Montserrat Medium" pitchFamily="2" charset="77"/>
              </a:rPr>
              <a:t>Cultural Enhancements/ Food Literacy Resource Pilot </a:t>
            </a:r>
          </a:p>
          <a:p>
            <a:pPr marL="0" indent="0" algn="ctr">
              <a:buNone/>
            </a:pPr>
            <a:r>
              <a:rPr lang="en-US" sz="1600" spc="50" dirty="0">
                <a:latin typeface="Montserrat Medium" pitchFamily="2" charset="77"/>
              </a:rPr>
              <a:t>(Ube </a:t>
            </a:r>
            <a:r>
              <a:rPr lang="en-US" sz="1600" spc="50" dirty="0" err="1">
                <a:latin typeface="Montserrat Medium" pitchFamily="2" charset="77"/>
              </a:rPr>
              <a:t>Pandesal</a:t>
            </a:r>
            <a:r>
              <a:rPr lang="en-US" sz="1600" spc="50" dirty="0">
                <a:latin typeface="Montserrat Medium" pitchFamily="2" charset="77"/>
              </a:rPr>
              <a:t>, Filipino Heritage Month) </a:t>
            </a:r>
          </a:p>
          <a:p>
            <a:pPr marL="0" indent="0" algn="ctr">
              <a:buNone/>
            </a:pPr>
            <a:endParaRPr lang="en-US" sz="1600" spc="50" dirty="0">
              <a:latin typeface="Montserrat Medium" pitchFamily="2" charset="77"/>
            </a:endParaRPr>
          </a:p>
          <a:p>
            <a:pPr algn="ctr"/>
            <a:endParaRPr lang="en-US" sz="1600" spc="50" dirty="0">
              <a:latin typeface="Montserrat Medium" pitchFamily="2" charset="77"/>
            </a:endParaRPr>
          </a:p>
          <a:p>
            <a:pPr algn="ctr"/>
            <a:endParaRPr lang="en-CA" sz="1600" spc="50" dirty="0">
              <a:solidFill>
                <a:srgbClr val="050707"/>
              </a:solidFill>
              <a:latin typeface="Montserrat Medium" pitchFamily="2" charset="77"/>
            </a:endParaRPr>
          </a:p>
          <a:p>
            <a:pPr algn="ctr"/>
            <a:endParaRPr lang="en-CA" sz="1600" spc="50" dirty="0">
              <a:latin typeface="Montserrat Medium" pitchFamily="2" charset="77"/>
            </a:endParaRPr>
          </a:p>
        </p:txBody>
      </p:sp>
      <p:sp>
        <p:nvSpPr>
          <p:cNvPr id="12" name="Content Placeholder 1">
            <a:extLst>
              <a:ext uri="{FF2B5EF4-FFF2-40B4-BE49-F238E27FC236}">
                <a16:creationId xmlns:a16="http://schemas.microsoft.com/office/drawing/2014/main" id="{67A1E69B-3571-CD37-6F89-851935DEE968}"/>
              </a:ext>
            </a:extLst>
          </p:cNvPr>
          <p:cNvSpPr txBox="1">
            <a:spLocks/>
          </p:cNvSpPr>
          <p:nvPr/>
        </p:nvSpPr>
        <p:spPr>
          <a:xfrm>
            <a:off x="4122056" y="5213172"/>
            <a:ext cx="3435871" cy="802401"/>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600" spc="50" dirty="0">
                <a:latin typeface="Montserrat Medium" pitchFamily="2" charset="77"/>
              </a:rPr>
              <a:t>Special events </a:t>
            </a:r>
          </a:p>
          <a:p>
            <a:pPr marL="0" indent="0" algn="ctr">
              <a:buNone/>
            </a:pPr>
            <a:r>
              <a:rPr lang="en-US" sz="1600" spc="50" dirty="0">
                <a:latin typeface="Montserrat Medium" pitchFamily="2" charset="77"/>
              </a:rPr>
              <a:t>(Rice is Nice)</a:t>
            </a:r>
          </a:p>
        </p:txBody>
      </p:sp>
      <p:sp>
        <p:nvSpPr>
          <p:cNvPr id="16" name="Content Placeholder 1">
            <a:extLst>
              <a:ext uri="{FF2B5EF4-FFF2-40B4-BE49-F238E27FC236}">
                <a16:creationId xmlns:a16="http://schemas.microsoft.com/office/drawing/2014/main" id="{EF224179-EC9B-3151-F11A-2A5F7CF675DD}"/>
              </a:ext>
            </a:extLst>
          </p:cNvPr>
          <p:cNvSpPr txBox="1">
            <a:spLocks/>
          </p:cNvSpPr>
          <p:nvPr/>
        </p:nvSpPr>
        <p:spPr>
          <a:xfrm>
            <a:off x="8188183" y="5213172"/>
            <a:ext cx="3435871" cy="802401"/>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600" spc="50" dirty="0">
                <a:latin typeface="Montserrat Medium" pitchFamily="2" charset="77"/>
              </a:rPr>
              <a:t>Presenting to school boards about positive and inclusive school food environments and using food as a tool for connection </a:t>
            </a:r>
          </a:p>
          <a:p>
            <a:pPr marL="0" indent="0" algn="ctr">
              <a:buNone/>
            </a:pPr>
            <a:endParaRPr lang="en-US" sz="1600" spc="50" dirty="0">
              <a:latin typeface="Montserrat Medium" pitchFamily="2" charset="77"/>
            </a:endParaRPr>
          </a:p>
          <a:p>
            <a:pPr marL="0" indent="0" algn="ctr">
              <a:buNone/>
            </a:pPr>
            <a:endParaRPr lang="en-US" sz="1600" spc="50" dirty="0">
              <a:latin typeface="Montserrat Medium" pitchFamily="2" charset="77"/>
            </a:endParaRPr>
          </a:p>
          <a:p>
            <a:pPr marL="0" indent="0" algn="ctr">
              <a:buNone/>
            </a:pPr>
            <a:endParaRPr lang="en-CA" sz="1600" spc="50" dirty="0">
              <a:solidFill>
                <a:srgbClr val="050707"/>
              </a:solidFill>
              <a:latin typeface="Montserrat Medium" pitchFamily="2" charset="77"/>
            </a:endParaRPr>
          </a:p>
          <a:p>
            <a:pPr marL="0" indent="0" algn="ctr">
              <a:buNone/>
            </a:pPr>
            <a:endParaRPr lang="en-CA" sz="1600" spc="50" dirty="0">
              <a:latin typeface="Montserrat Medium" pitchFamily="2" charset="77"/>
            </a:endParaRPr>
          </a:p>
        </p:txBody>
      </p:sp>
      <p:pic>
        <p:nvPicPr>
          <p:cNvPr id="19" name="Picture 18" descr="A person standing at a podium giving a presentation&#10;&#10;Description automatically generated">
            <a:extLst>
              <a:ext uri="{FF2B5EF4-FFF2-40B4-BE49-F238E27FC236}">
                <a16:creationId xmlns:a16="http://schemas.microsoft.com/office/drawing/2014/main" id="{D881D700-07AF-8FEB-E3F5-9BB1DA3AFB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98975" y="2031093"/>
            <a:ext cx="3727752" cy="2795814"/>
          </a:xfrm>
          <a:prstGeom prst="rect">
            <a:avLst/>
          </a:prstGeom>
        </p:spPr>
      </p:pic>
      <p:pic>
        <p:nvPicPr>
          <p:cNvPr id="23" name="Picture 22" descr="A group of people standing around a table&#10;&#10;Description automatically generated">
            <a:extLst>
              <a:ext uri="{FF2B5EF4-FFF2-40B4-BE49-F238E27FC236}">
                <a16:creationId xmlns:a16="http://schemas.microsoft.com/office/drawing/2014/main" id="{92A03B4F-00D6-4975-C2D1-867142E7401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909616" y="2031093"/>
            <a:ext cx="3816036" cy="2795814"/>
          </a:xfrm>
          <a:prstGeom prst="rect">
            <a:avLst/>
          </a:prstGeom>
        </p:spPr>
      </p:pic>
      <p:sp>
        <p:nvSpPr>
          <p:cNvPr id="24" name="Oval 23">
            <a:extLst>
              <a:ext uri="{FF2B5EF4-FFF2-40B4-BE49-F238E27FC236}">
                <a16:creationId xmlns:a16="http://schemas.microsoft.com/office/drawing/2014/main" id="{D9485E04-91B1-37D9-AC90-81BE5C4DD6AD}"/>
              </a:ext>
            </a:extLst>
          </p:cNvPr>
          <p:cNvSpPr/>
          <p:nvPr/>
        </p:nvSpPr>
        <p:spPr>
          <a:xfrm>
            <a:off x="4250090" y="2397578"/>
            <a:ext cx="3050595" cy="1172936"/>
          </a:xfrm>
          <a:prstGeom prst="ellipse">
            <a:avLst/>
          </a:prstGeom>
          <a:solidFill>
            <a:schemeClr val="bg1">
              <a:alpha val="94000"/>
            </a:schemeClr>
          </a:solidFill>
          <a:effectLst>
            <a:softEdge rad="242427"/>
          </a:effectLst>
        </p:spPr>
        <p:txBody>
          <a:bodyPr wrap="square" rtlCol="0" anchor="ctr">
            <a:spAutoFit/>
          </a:bodyPr>
          <a:lstStyle/>
          <a:p>
            <a:pPr algn="ctr"/>
            <a:endParaRPr lang="en-US" dirty="0">
              <a:latin typeface="Verdana"/>
              <a:cs typeface="Verdana"/>
            </a:endParaRPr>
          </a:p>
        </p:txBody>
      </p:sp>
      <p:pic>
        <p:nvPicPr>
          <p:cNvPr id="26" name="Picture 25" descr="A person touching a candle on a tray of food&#10;&#10;Description automatically generated">
            <a:extLst>
              <a:ext uri="{FF2B5EF4-FFF2-40B4-BE49-F238E27FC236}">
                <a16:creationId xmlns:a16="http://schemas.microsoft.com/office/drawing/2014/main" id="{F1516442-8511-E3A2-A69A-EDFFD2539D8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15661" y="2031093"/>
            <a:ext cx="3164099" cy="2795814"/>
          </a:xfrm>
          <a:prstGeom prst="rect">
            <a:avLst/>
          </a:prstGeom>
        </p:spPr>
      </p:pic>
    </p:spTree>
    <p:extLst>
      <p:ext uri="{BB962C8B-B14F-4D97-AF65-F5344CB8AC3E}">
        <p14:creationId xmlns:p14="http://schemas.microsoft.com/office/powerpoint/2010/main" val="2120334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2" name="Title 1"/>
          <p:cNvSpPr>
            <a:spLocks noGrp="1"/>
          </p:cNvSpPr>
          <p:nvPr>
            <p:ph type="title"/>
          </p:nvPr>
        </p:nvSpPr>
        <p:spPr>
          <a:xfrm>
            <a:off x="932928" y="446088"/>
            <a:ext cx="10991306" cy="1154112"/>
          </a:xfrm>
        </p:spPr>
        <p:txBody>
          <a:bodyPr/>
          <a:lstStyle/>
          <a:p>
            <a:r>
              <a:rPr lang="en-US" b="1" dirty="0">
                <a:latin typeface="Montserrat ExtraBold" pitchFamily="2" charset="77"/>
              </a:rPr>
              <a:t>Implementation in OSNP Southwest</a:t>
            </a:r>
          </a:p>
        </p:txBody>
      </p:sp>
      <p:sp>
        <p:nvSpPr>
          <p:cNvPr id="3" name="Content Placeholder 1">
            <a:extLst>
              <a:ext uri="{FF2B5EF4-FFF2-40B4-BE49-F238E27FC236}">
                <a16:creationId xmlns:a16="http://schemas.microsoft.com/office/drawing/2014/main" id="{9CD538BB-E34F-9BFB-3904-85BDEC2D0BD9}"/>
              </a:ext>
            </a:extLst>
          </p:cNvPr>
          <p:cNvSpPr txBox="1">
            <a:spLocks/>
          </p:cNvSpPr>
          <p:nvPr/>
        </p:nvSpPr>
        <p:spPr>
          <a:xfrm>
            <a:off x="932928" y="2299052"/>
            <a:ext cx="3189494" cy="526345"/>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b="1" spc="300" dirty="0">
                <a:solidFill>
                  <a:schemeClr val="accent5">
                    <a:lumMod val="75000"/>
                  </a:schemeClr>
                </a:solidFill>
                <a:latin typeface="Montserrat ExtraBold" pitchFamily="2" charset="77"/>
              </a:rPr>
              <a:t>ONGOING: </a:t>
            </a:r>
          </a:p>
          <a:p>
            <a:pPr marL="0" indent="0">
              <a:buNone/>
            </a:pPr>
            <a:endParaRPr lang="en-CA" sz="1000" spc="300" dirty="0">
              <a:solidFill>
                <a:srgbClr val="050707"/>
              </a:solidFill>
              <a:effectLst/>
              <a:latin typeface="Montserrat Medium" pitchFamily="2" charset="77"/>
            </a:endParaRPr>
          </a:p>
        </p:txBody>
      </p:sp>
      <p:sp>
        <p:nvSpPr>
          <p:cNvPr id="4" name="Content Placeholder 1">
            <a:extLst>
              <a:ext uri="{FF2B5EF4-FFF2-40B4-BE49-F238E27FC236}">
                <a16:creationId xmlns:a16="http://schemas.microsoft.com/office/drawing/2014/main" id="{29D57B87-11A9-973E-2BAB-FCFDAC453E41}"/>
              </a:ext>
            </a:extLst>
          </p:cNvPr>
          <p:cNvSpPr txBox="1">
            <a:spLocks/>
          </p:cNvSpPr>
          <p:nvPr/>
        </p:nvSpPr>
        <p:spPr>
          <a:xfrm>
            <a:off x="932929" y="2907360"/>
            <a:ext cx="4959872" cy="4140686"/>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600" spc="50" dirty="0">
                <a:latin typeface="Montserrat Medium" pitchFamily="2" charset="77"/>
              </a:rPr>
              <a:t>School Food Delivery Cultural Enhancements with accompanying resources</a:t>
            </a:r>
          </a:p>
          <a:p>
            <a:r>
              <a:rPr lang="en-US" sz="1600" spc="50" dirty="0">
                <a:latin typeface="Montserrat Medium" pitchFamily="2" charset="77"/>
              </a:rPr>
              <a:t>Student engagement toolkit and pilot project to give students a voice </a:t>
            </a:r>
          </a:p>
          <a:p>
            <a:r>
              <a:rPr lang="en-US" sz="1600" spc="50" dirty="0">
                <a:latin typeface="Montserrat Medium" pitchFamily="2" charset="77"/>
              </a:rPr>
              <a:t>Work with individuals and groups with specialized knowledge and lived experience to help shape and inform programs</a:t>
            </a:r>
          </a:p>
          <a:p>
            <a:r>
              <a:rPr lang="en-US" sz="1600" spc="50" dirty="0">
                <a:latin typeface="Montserrat Medium" pitchFamily="2" charset="77"/>
              </a:rPr>
              <a:t>Conversations within our team and learning opportunities for our staff </a:t>
            </a:r>
          </a:p>
          <a:p>
            <a:endParaRPr lang="en-US" sz="1600" spc="50" dirty="0">
              <a:latin typeface="Montserrat Medium" pitchFamily="2" charset="77"/>
            </a:endParaRPr>
          </a:p>
          <a:p>
            <a:endParaRPr lang="en-US" sz="1600" spc="50" dirty="0">
              <a:latin typeface="Montserrat Medium" pitchFamily="2" charset="77"/>
            </a:endParaRPr>
          </a:p>
          <a:p>
            <a:endParaRPr lang="en-CA" sz="1600" spc="50" dirty="0">
              <a:solidFill>
                <a:srgbClr val="050707"/>
              </a:solidFill>
              <a:latin typeface="Montserrat Medium" pitchFamily="2" charset="77"/>
            </a:endParaRPr>
          </a:p>
          <a:p>
            <a:endParaRPr lang="en-CA" sz="1600" spc="50" dirty="0">
              <a:latin typeface="Montserrat Medium" pitchFamily="2" charset="77"/>
            </a:endParaRPr>
          </a:p>
        </p:txBody>
      </p:sp>
      <p:sp>
        <p:nvSpPr>
          <p:cNvPr id="5" name="Content Placeholder 1">
            <a:extLst>
              <a:ext uri="{FF2B5EF4-FFF2-40B4-BE49-F238E27FC236}">
                <a16:creationId xmlns:a16="http://schemas.microsoft.com/office/drawing/2014/main" id="{AB9B4632-1758-2990-6A66-F4400E7556A5}"/>
              </a:ext>
            </a:extLst>
          </p:cNvPr>
          <p:cNvSpPr txBox="1">
            <a:spLocks/>
          </p:cNvSpPr>
          <p:nvPr/>
        </p:nvSpPr>
        <p:spPr>
          <a:xfrm>
            <a:off x="6520495" y="2299052"/>
            <a:ext cx="3189494" cy="526345"/>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b="1" spc="300" dirty="0">
                <a:solidFill>
                  <a:schemeClr val="accent5">
                    <a:lumMod val="75000"/>
                  </a:schemeClr>
                </a:solidFill>
                <a:latin typeface="Montserrat ExtraBold" pitchFamily="2" charset="77"/>
              </a:rPr>
              <a:t>TO COME:</a:t>
            </a:r>
          </a:p>
          <a:p>
            <a:pPr marL="0" indent="0">
              <a:buNone/>
            </a:pPr>
            <a:endParaRPr lang="en-CA" sz="1000" spc="300" dirty="0">
              <a:solidFill>
                <a:srgbClr val="050707"/>
              </a:solidFill>
              <a:effectLst/>
              <a:latin typeface="Montserrat Medium" pitchFamily="2" charset="77"/>
            </a:endParaRPr>
          </a:p>
        </p:txBody>
      </p:sp>
      <p:sp>
        <p:nvSpPr>
          <p:cNvPr id="8" name="Content Placeholder 1">
            <a:extLst>
              <a:ext uri="{FF2B5EF4-FFF2-40B4-BE49-F238E27FC236}">
                <a16:creationId xmlns:a16="http://schemas.microsoft.com/office/drawing/2014/main" id="{14C42D4B-A341-A6AA-E2EE-E3D161325E90}"/>
              </a:ext>
            </a:extLst>
          </p:cNvPr>
          <p:cNvSpPr txBox="1">
            <a:spLocks/>
          </p:cNvSpPr>
          <p:nvPr/>
        </p:nvSpPr>
        <p:spPr>
          <a:xfrm>
            <a:off x="6552335" y="2883887"/>
            <a:ext cx="5225575" cy="3509257"/>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600" spc="50" dirty="0">
                <a:latin typeface="Montserrat Medium" pitchFamily="2" charset="77"/>
              </a:rPr>
              <a:t>Resource for schools/SNPs to support students while fasting</a:t>
            </a:r>
          </a:p>
          <a:p>
            <a:r>
              <a:rPr lang="en-US" sz="1600" spc="50" dirty="0">
                <a:latin typeface="Montserrat Medium" pitchFamily="2" charset="77"/>
              </a:rPr>
              <a:t>Resource for schools/SNPs to support neurodivergent students with different food needs </a:t>
            </a:r>
          </a:p>
          <a:p>
            <a:endParaRPr lang="en-US" sz="1600" spc="50" dirty="0">
              <a:latin typeface="Montserrat Medium" pitchFamily="2" charset="77"/>
            </a:endParaRPr>
          </a:p>
          <a:p>
            <a:endParaRPr lang="en-CA" sz="1600" spc="50" dirty="0">
              <a:solidFill>
                <a:srgbClr val="050707"/>
              </a:solidFill>
              <a:latin typeface="Montserrat Medium" pitchFamily="2" charset="77"/>
            </a:endParaRPr>
          </a:p>
          <a:p>
            <a:endParaRPr lang="en-CA" sz="1600" spc="50" dirty="0">
              <a:latin typeface="Montserrat Medium" pitchFamily="2" charset="77"/>
            </a:endParaRPr>
          </a:p>
        </p:txBody>
      </p:sp>
      <p:cxnSp>
        <p:nvCxnSpPr>
          <p:cNvPr id="6" name="Straight Connector 5">
            <a:extLst>
              <a:ext uri="{FF2B5EF4-FFF2-40B4-BE49-F238E27FC236}">
                <a16:creationId xmlns:a16="http://schemas.microsoft.com/office/drawing/2014/main" id="{D6E5C7DC-79C2-8CE1-9CB5-EB619CEDD4CE}"/>
              </a:ext>
            </a:extLst>
          </p:cNvPr>
          <p:cNvCxnSpPr>
            <a:cxnSpLocks/>
          </p:cNvCxnSpPr>
          <p:nvPr/>
        </p:nvCxnSpPr>
        <p:spPr>
          <a:xfrm>
            <a:off x="781624" y="2387477"/>
            <a:ext cx="0" cy="4618365"/>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cxnSp>
        <p:nvCxnSpPr>
          <p:cNvPr id="10" name="Straight Connector 9">
            <a:extLst>
              <a:ext uri="{FF2B5EF4-FFF2-40B4-BE49-F238E27FC236}">
                <a16:creationId xmlns:a16="http://schemas.microsoft.com/office/drawing/2014/main" id="{88AE493C-91F5-E07F-11B0-7C5DC8C92139}"/>
              </a:ext>
            </a:extLst>
          </p:cNvPr>
          <p:cNvCxnSpPr>
            <a:cxnSpLocks/>
          </p:cNvCxnSpPr>
          <p:nvPr/>
        </p:nvCxnSpPr>
        <p:spPr>
          <a:xfrm>
            <a:off x="6358711" y="1608268"/>
            <a:ext cx="0" cy="2613083"/>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166094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2" name="Title 1"/>
          <p:cNvSpPr>
            <a:spLocks noGrp="1"/>
          </p:cNvSpPr>
          <p:nvPr>
            <p:ph type="title"/>
          </p:nvPr>
        </p:nvSpPr>
        <p:spPr>
          <a:xfrm>
            <a:off x="932928" y="446088"/>
            <a:ext cx="10991306" cy="1154112"/>
          </a:xfrm>
        </p:spPr>
        <p:txBody>
          <a:bodyPr/>
          <a:lstStyle/>
          <a:p>
            <a:r>
              <a:rPr lang="en-US" b="1" dirty="0">
                <a:latin typeface="Montserrat ExtraBold" pitchFamily="2" charset="77"/>
              </a:rPr>
              <a:t>Meaningful Conversations</a:t>
            </a:r>
          </a:p>
        </p:txBody>
      </p:sp>
      <p:sp>
        <p:nvSpPr>
          <p:cNvPr id="3" name="Content Placeholder 1">
            <a:extLst>
              <a:ext uri="{FF2B5EF4-FFF2-40B4-BE49-F238E27FC236}">
                <a16:creationId xmlns:a16="http://schemas.microsoft.com/office/drawing/2014/main" id="{9CD538BB-E34F-9BFB-3904-85BDEC2D0BD9}"/>
              </a:ext>
            </a:extLst>
          </p:cNvPr>
          <p:cNvSpPr txBox="1">
            <a:spLocks/>
          </p:cNvSpPr>
          <p:nvPr/>
        </p:nvSpPr>
        <p:spPr>
          <a:xfrm>
            <a:off x="5627129" y="2577685"/>
            <a:ext cx="6585472" cy="526345"/>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b="1" spc="300" dirty="0">
                <a:solidFill>
                  <a:schemeClr val="accent5">
                    <a:lumMod val="75000"/>
                  </a:schemeClr>
                </a:solidFill>
                <a:latin typeface="Montserrat ExtraBold" pitchFamily="2" charset="77"/>
              </a:rPr>
              <a:t>We are not the experts</a:t>
            </a:r>
          </a:p>
          <a:p>
            <a:pPr marL="0" indent="0">
              <a:buNone/>
            </a:pPr>
            <a:endParaRPr lang="en-CA" sz="1000" spc="300" dirty="0">
              <a:solidFill>
                <a:srgbClr val="050707"/>
              </a:solidFill>
              <a:effectLst/>
              <a:latin typeface="Montserrat Medium" pitchFamily="2" charset="77"/>
            </a:endParaRPr>
          </a:p>
        </p:txBody>
      </p:sp>
      <p:sp>
        <p:nvSpPr>
          <p:cNvPr id="4" name="Content Placeholder 1">
            <a:extLst>
              <a:ext uri="{FF2B5EF4-FFF2-40B4-BE49-F238E27FC236}">
                <a16:creationId xmlns:a16="http://schemas.microsoft.com/office/drawing/2014/main" id="{29D57B87-11A9-973E-2BAB-FCFDAC453E41}"/>
              </a:ext>
            </a:extLst>
          </p:cNvPr>
          <p:cNvSpPr txBox="1">
            <a:spLocks/>
          </p:cNvSpPr>
          <p:nvPr/>
        </p:nvSpPr>
        <p:spPr>
          <a:xfrm>
            <a:off x="5627129" y="3106389"/>
            <a:ext cx="5461732" cy="4140686"/>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800" spc="50" dirty="0">
                <a:latin typeface="Montserrat Medium" pitchFamily="2" charset="77"/>
              </a:rPr>
              <a:t>Work with your community: </a:t>
            </a:r>
          </a:p>
          <a:p>
            <a:pPr lvl="1"/>
            <a:r>
              <a:rPr lang="en-US" sz="1800" spc="50" dirty="0">
                <a:latin typeface="Montserrat Medium" pitchFamily="2" charset="77"/>
              </a:rPr>
              <a:t>Settlement Workers in Schools (SWIS)</a:t>
            </a:r>
          </a:p>
          <a:p>
            <a:pPr lvl="1"/>
            <a:r>
              <a:rPr lang="en-US" sz="1800" spc="50" dirty="0">
                <a:latin typeface="Montserrat Medium" pitchFamily="2" charset="77"/>
              </a:rPr>
              <a:t>Local Immigration Partnership</a:t>
            </a:r>
          </a:p>
          <a:p>
            <a:pPr lvl="1"/>
            <a:r>
              <a:rPr lang="en-US" sz="1800" spc="50" dirty="0">
                <a:latin typeface="Montserrat Medium" pitchFamily="2" charset="77"/>
              </a:rPr>
              <a:t>School Boards: equity officers, student groups, Cultural Groups/associations </a:t>
            </a:r>
          </a:p>
          <a:p>
            <a:pPr lvl="1"/>
            <a:r>
              <a:rPr lang="en-US" sz="1800" spc="50" dirty="0">
                <a:latin typeface="Montserrat Medium" pitchFamily="2" charset="77"/>
              </a:rPr>
              <a:t>Webinars</a:t>
            </a:r>
          </a:p>
          <a:p>
            <a:pPr lvl="1"/>
            <a:r>
              <a:rPr lang="en-US" sz="1800" spc="50" dirty="0">
                <a:latin typeface="Montserrat Medium" pitchFamily="2" charset="77"/>
              </a:rPr>
              <a:t>Knowledge holders</a:t>
            </a:r>
          </a:p>
          <a:p>
            <a:pPr lvl="1"/>
            <a:r>
              <a:rPr lang="en-US" sz="1800" spc="50" dirty="0">
                <a:latin typeface="Montserrat Medium" pitchFamily="2" charset="77"/>
              </a:rPr>
              <a:t>Professional Development Opportunities</a:t>
            </a:r>
          </a:p>
          <a:p>
            <a:endParaRPr lang="en-US" sz="1600" spc="50" dirty="0">
              <a:latin typeface="Montserrat Medium" pitchFamily="2" charset="77"/>
            </a:endParaRPr>
          </a:p>
          <a:p>
            <a:endParaRPr lang="en-US" sz="1600" spc="50" dirty="0">
              <a:latin typeface="Montserrat Medium" pitchFamily="2" charset="77"/>
            </a:endParaRPr>
          </a:p>
          <a:p>
            <a:endParaRPr lang="en-CA" sz="1600" spc="50" dirty="0">
              <a:solidFill>
                <a:srgbClr val="050707"/>
              </a:solidFill>
              <a:latin typeface="Montserrat Medium" pitchFamily="2" charset="77"/>
            </a:endParaRPr>
          </a:p>
          <a:p>
            <a:endParaRPr lang="en-CA" sz="1600" spc="50" dirty="0">
              <a:latin typeface="Montserrat Medium" pitchFamily="2" charset="77"/>
            </a:endParaRPr>
          </a:p>
        </p:txBody>
      </p:sp>
      <p:cxnSp>
        <p:nvCxnSpPr>
          <p:cNvPr id="9" name="Straight Connector 8">
            <a:extLst>
              <a:ext uri="{FF2B5EF4-FFF2-40B4-BE49-F238E27FC236}">
                <a16:creationId xmlns:a16="http://schemas.microsoft.com/office/drawing/2014/main" id="{8931A547-4DC5-EF75-04C9-444C755CAE81}"/>
              </a:ext>
            </a:extLst>
          </p:cNvPr>
          <p:cNvCxnSpPr>
            <a:cxnSpLocks/>
          </p:cNvCxnSpPr>
          <p:nvPr/>
        </p:nvCxnSpPr>
        <p:spPr>
          <a:xfrm>
            <a:off x="5701453" y="2349881"/>
            <a:ext cx="6511148" cy="0"/>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pic>
        <p:nvPicPr>
          <p:cNvPr id="24" name="Graphic 23" descr="Connections outline">
            <a:extLst>
              <a:ext uri="{FF2B5EF4-FFF2-40B4-BE49-F238E27FC236}">
                <a16:creationId xmlns:a16="http://schemas.microsoft.com/office/drawing/2014/main" id="{C068441F-D478-7596-4676-88DA900280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6293" y="1943748"/>
            <a:ext cx="4516793" cy="4516793"/>
          </a:xfrm>
          <a:prstGeom prst="rect">
            <a:avLst/>
          </a:prstGeom>
        </p:spPr>
      </p:pic>
    </p:spTree>
    <p:extLst>
      <p:ext uri="{BB962C8B-B14F-4D97-AF65-F5344CB8AC3E}">
        <p14:creationId xmlns:p14="http://schemas.microsoft.com/office/powerpoint/2010/main" val="16217589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2" name="Title 1"/>
          <p:cNvSpPr>
            <a:spLocks noGrp="1"/>
          </p:cNvSpPr>
          <p:nvPr>
            <p:ph type="title"/>
          </p:nvPr>
        </p:nvSpPr>
        <p:spPr>
          <a:xfrm>
            <a:off x="932928" y="446088"/>
            <a:ext cx="10991306" cy="1154112"/>
          </a:xfrm>
        </p:spPr>
        <p:txBody>
          <a:bodyPr/>
          <a:lstStyle/>
          <a:p>
            <a:r>
              <a:rPr lang="en-US" b="1" dirty="0">
                <a:latin typeface="Montserrat ExtraBold" pitchFamily="2" charset="77"/>
              </a:rPr>
              <a:t>Know Your Community </a:t>
            </a:r>
          </a:p>
        </p:txBody>
      </p:sp>
      <p:sp>
        <p:nvSpPr>
          <p:cNvPr id="4" name="Content Placeholder 1">
            <a:extLst>
              <a:ext uri="{FF2B5EF4-FFF2-40B4-BE49-F238E27FC236}">
                <a16:creationId xmlns:a16="http://schemas.microsoft.com/office/drawing/2014/main" id="{29D57B87-11A9-973E-2BAB-FCFDAC453E41}"/>
              </a:ext>
            </a:extLst>
          </p:cNvPr>
          <p:cNvSpPr txBox="1">
            <a:spLocks/>
          </p:cNvSpPr>
          <p:nvPr/>
        </p:nvSpPr>
        <p:spPr>
          <a:xfrm>
            <a:off x="5781574" y="2767052"/>
            <a:ext cx="4904988" cy="4140686"/>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800" spc="50" dirty="0">
                <a:latin typeface="Montserrat Medium" pitchFamily="2" charset="77"/>
              </a:rPr>
              <a:t>What is available in your community? </a:t>
            </a:r>
          </a:p>
          <a:p>
            <a:pPr lvl="1"/>
            <a:r>
              <a:rPr lang="en-US" sz="1800" spc="50" dirty="0">
                <a:latin typeface="Montserrat Medium" pitchFamily="2" charset="77"/>
              </a:rPr>
              <a:t>School board student census</a:t>
            </a:r>
          </a:p>
          <a:p>
            <a:pPr lvl="1"/>
            <a:r>
              <a:rPr lang="en-US" sz="1800" spc="50" dirty="0">
                <a:latin typeface="Montserrat Medium" pitchFamily="2" charset="77"/>
              </a:rPr>
              <a:t>StatsCan census</a:t>
            </a:r>
          </a:p>
          <a:p>
            <a:pPr lvl="1"/>
            <a:r>
              <a:rPr lang="en-US" sz="1800" spc="50" dirty="0">
                <a:latin typeface="Montserrat Medium" pitchFamily="2" charset="77"/>
              </a:rPr>
              <a:t>Connect with Public Health</a:t>
            </a:r>
          </a:p>
          <a:p>
            <a:pPr lvl="1"/>
            <a:r>
              <a:rPr lang="en-US" sz="1800" spc="50" dirty="0">
                <a:latin typeface="Montserrat Medium" pitchFamily="2" charset="77"/>
              </a:rPr>
              <a:t>MCCSS sociodemographic data </a:t>
            </a:r>
          </a:p>
          <a:p>
            <a:pPr lvl="1"/>
            <a:r>
              <a:rPr lang="en-US" sz="1800" spc="50" dirty="0">
                <a:latin typeface="Montserrat Medium" pitchFamily="2" charset="77"/>
              </a:rPr>
              <a:t>Province of Ontario Data Catalogue: School Information and Student Demographic  </a:t>
            </a:r>
          </a:p>
          <a:p>
            <a:pPr lvl="1"/>
            <a:r>
              <a:rPr lang="en-US" sz="1800" spc="50" dirty="0">
                <a:latin typeface="Montserrat Medium" pitchFamily="2" charset="77"/>
              </a:rPr>
              <a:t>Data collected by community partners </a:t>
            </a:r>
          </a:p>
          <a:p>
            <a:pPr lvl="1"/>
            <a:endParaRPr lang="en-US" sz="1800" spc="50" dirty="0">
              <a:latin typeface="Montserrat Medium" pitchFamily="2" charset="77"/>
            </a:endParaRPr>
          </a:p>
          <a:p>
            <a:pPr lvl="1"/>
            <a:endParaRPr lang="en-US" sz="1800" spc="50" dirty="0">
              <a:latin typeface="Montserrat Medium" pitchFamily="2" charset="77"/>
            </a:endParaRPr>
          </a:p>
          <a:p>
            <a:endParaRPr lang="en-US" sz="1600" spc="50" dirty="0">
              <a:latin typeface="Montserrat Medium" pitchFamily="2" charset="77"/>
            </a:endParaRPr>
          </a:p>
          <a:p>
            <a:endParaRPr lang="en-US" sz="1600" spc="50" dirty="0">
              <a:latin typeface="Montserrat Medium" pitchFamily="2" charset="77"/>
            </a:endParaRPr>
          </a:p>
          <a:p>
            <a:endParaRPr lang="en-CA" sz="1600" spc="50" dirty="0">
              <a:solidFill>
                <a:srgbClr val="050707"/>
              </a:solidFill>
              <a:latin typeface="Montserrat Medium" pitchFamily="2" charset="77"/>
            </a:endParaRPr>
          </a:p>
          <a:p>
            <a:endParaRPr lang="en-CA" sz="1600" spc="50" dirty="0">
              <a:latin typeface="Montserrat Medium" pitchFamily="2" charset="77"/>
            </a:endParaRPr>
          </a:p>
        </p:txBody>
      </p:sp>
      <p:cxnSp>
        <p:nvCxnSpPr>
          <p:cNvPr id="9" name="Straight Connector 8">
            <a:extLst>
              <a:ext uri="{FF2B5EF4-FFF2-40B4-BE49-F238E27FC236}">
                <a16:creationId xmlns:a16="http://schemas.microsoft.com/office/drawing/2014/main" id="{8931A547-4DC5-EF75-04C9-444C755CAE81}"/>
              </a:ext>
            </a:extLst>
          </p:cNvPr>
          <p:cNvCxnSpPr>
            <a:cxnSpLocks/>
          </p:cNvCxnSpPr>
          <p:nvPr/>
        </p:nvCxnSpPr>
        <p:spPr>
          <a:xfrm>
            <a:off x="4899546" y="2510798"/>
            <a:ext cx="5227093" cy="0"/>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pic>
        <p:nvPicPr>
          <p:cNvPr id="8" name="Picture 7" descr="A poster with green and yellow graphics&#10;&#10;Description automatically generated">
            <a:extLst>
              <a:ext uri="{FF2B5EF4-FFF2-40B4-BE49-F238E27FC236}">
                <a16:creationId xmlns:a16="http://schemas.microsoft.com/office/drawing/2014/main" id="{26E63E18-EC84-F726-2A5B-E9DEFE53B7A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56234" y="1781317"/>
            <a:ext cx="3811035" cy="4933666"/>
          </a:xfrm>
          <a:prstGeom prst="rect">
            <a:avLst/>
          </a:prstGeom>
        </p:spPr>
      </p:pic>
      <p:sp>
        <p:nvSpPr>
          <p:cNvPr id="12" name="Content Placeholder 1">
            <a:extLst>
              <a:ext uri="{FF2B5EF4-FFF2-40B4-BE49-F238E27FC236}">
                <a16:creationId xmlns:a16="http://schemas.microsoft.com/office/drawing/2014/main" id="{B04BB758-9400-84E0-5667-C700EF053779}"/>
              </a:ext>
            </a:extLst>
          </p:cNvPr>
          <p:cNvSpPr txBox="1">
            <a:spLocks/>
          </p:cNvSpPr>
          <p:nvPr/>
        </p:nvSpPr>
        <p:spPr>
          <a:xfrm>
            <a:off x="11605417" y="6391745"/>
            <a:ext cx="478544" cy="745192"/>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100" spc="50" dirty="0">
                <a:latin typeface="Montserrat Medium" pitchFamily="2" charset="77"/>
              </a:rPr>
              <a:t>(2)</a:t>
            </a:r>
          </a:p>
        </p:txBody>
      </p:sp>
    </p:spTree>
    <p:extLst>
      <p:ext uri="{BB962C8B-B14F-4D97-AF65-F5344CB8AC3E}">
        <p14:creationId xmlns:p14="http://schemas.microsoft.com/office/powerpoint/2010/main" val="2248635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26" name="Rectangle 25">
            <a:extLst>
              <a:ext uri="{FF2B5EF4-FFF2-40B4-BE49-F238E27FC236}">
                <a16:creationId xmlns:a16="http://schemas.microsoft.com/office/drawing/2014/main" id="{DE38C68B-1EE5-AC62-4A39-7CFF1400B71E}"/>
              </a:ext>
            </a:extLst>
          </p:cNvPr>
          <p:cNvSpPr/>
          <p:nvPr/>
        </p:nvSpPr>
        <p:spPr>
          <a:xfrm>
            <a:off x="0" y="0"/>
            <a:ext cx="12192000" cy="2929505"/>
          </a:xfrm>
          <a:prstGeom prst="rect">
            <a:avLst/>
          </a:prstGeom>
          <a:solidFill>
            <a:schemeClr val="bg1"/>
          </a:solidFill>
        </p:spPr>
        <p:txBody>
          <a:bodyPr wrap="square" rtlCol="0" anchor="ctr">
            <a:spAutoFit/>
          </a:bodyPr>
          <a:lstStyle/>
          <a:p>
            <a:pPr algn="ctr"/>
            <a:endParaRPr lang="en-US" dirty="0">
              <a:latin typeface="Verdana"/>
              <a:cs typeface="Verdana"/>
            </a:endParaRPr>
          </a:p>
        </p:txBody>
      </p:sp>
      <p:pic>
        <p:nvPicPr>
          <p:cNvPr id="4" name="Picture 3" descr="A road with trees along the edge of a body of water&#10;&#10;Description automatically generated">
            <a:extLst>
              <a:ext uri="{FF2B5EF4-FFF2-40B4-BE49-F238E27FC236}">
                <a16:creationId xmlns:a16="http://schemas.microsoft.com/office/drawing/2014/main" id="{98A9D5FC-BCCF-4AFD-B9CA-7EBAFFA73E3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726" y="0"/>
            <a:ext cx="12312188" cy="6886263"/>
          </a:xfrm>
          <a:prstGeom prst="rect">
            <a:avLst/>
          </a:prstGeom>
        </p:spPr>
      </p:pic>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2" name="Rectangle 1">
            <a:extLst>
              <a:ext uri="{FF2B5EF4-FFF2-40B4-BE49-F238E27FC236}">
                <a16:creationId xmlns:a16="http://schemas.microsoft.com/office/drawing/2014/main" id="{DAF5FC52-44F9-D5A9-4FD9-64E2B27873D9}"/>
              </a:ext>
            </a:extLst>
          </p:cNvPr>
          <p:cNvSpPr/>
          <p:nvPr/>
        </p:nvSpPr>
        <p:spPr>
          <a:xfrm>
            <a:off x="1961668" y="2267887"/>
            <a:ext cx="8268663" cy="2762250"/>
          </a:xfrm>
          <a:prstGeom prst="rect">
            <a:avLst/>
          </a:prstGeom>
          <a:solidFill>
            <a:schemeClr val="bg1">
              <a:alpha val="69184"/>
            </a:schemeClr>
          </a:solidFill>
        </p:spPr>
        <p:txBody>
          <a:bodyPr wrap="none" rtlCol="0" anchor="ctr">
            <a:spAutoFit/>
          </a:bodyPr>
          <a:lstStyle/>
          <a:p>
            <a:pPr algn="ctr"/>
            <a:endParaRPr lang="en-US" dirty="0">
              <a:latin typeface="Verdana"/>
              <a:cs typeface="Verdana"/>
            </a:endParaRPr>
          </a:p>
        </p:txBody>
      </p:sp>
      <p:sp>
        <p:nvSpPr>
          <p:cNvPr id="25" name="Content Placeholder 1">
            <a:extLst>
              <a:ext uri="{FF2B5EF4-FFF2-40B4-BE49-F238E27FC236}">
                <a16:creationId xmlns:a16="http://schemas.microsoft.com/office/drawing/2014/main" id="{5C81CB96-B531-E7AD-155D-E3DAFA50EE3B}"/>
              </a:ext>
            </a:extLst>
          </p:cNvPr>
          <p:cNvSpPr txBox="1">
            <a:spLocks/>
          </p:cNvSpPr>
          <p:nvPr/>
        </p:nvSpPr>
        <p:spPr>
          <a:xfrm>
            <a:off x="2005559" y="2645136"/>
            <a:ext cx="8055472" cy="2471342"/>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CA" sz="5400" b="1" spc="50" dirty="0">
                <a:latin typeface="Montserrat ExtraBold" pitchFamily="2" charset="77"/>
              </a:rPr>
              <a:t>Land </a:t>
            </a:r>
          </a:p>
          <a:p>
            <a:pPr marL="0" indent="0" algn="ctr">
              <a:buFont typeface="Arial"/>
              <a:buNone/>
            </a:pPr>
            <a:r>
              <a:rPr lang="en-CA" sz="5400" b="1" spc="50" dirty="0">
                <a:latin typeface="Montserrat ExtraBold" pitchFamily="2" charset="77"/>
              </a:rPr>
              <a:t>Acknowledgement </a:t>
            </a:r>
            <a:endParaRPr lang="en-US" sz="4800" b="1" spc="50" dirty="0">
              <a:latin typeface="Montserrat ExtraBold" pitchFamily="2" charset="77"/>
            </a:endParaRPr>
          </a:p>
          <a:p>
            <a:pPr algn="ctr"/>
            <a:endParaRPr lang="en-US" sz="1600" spc="50" dirty="0">
              <a:latin typeface="Montserrat Medium" pitchFamily="2" charset="77"/>
            </a:endParaRPr>
          </a:p>
        </p:txBody>
      </p:sp>
    </p:spTree>
    <p:extLst>
      <p:ext uri="{BB962C8B-B14F-4D97-AF65-F5344CB8AC3E}">
        <p14:creationId xmlns:p14="http://schemas.microsoft.com/office/powerpoint/2010/main" val="13565204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2" name="Title 1"/>
          <p:cNvSpPr>
            <a:spLocks noGrp="1"/>
          </p:cNvSpPr>
          <p:nvPr>
            <p:ph type="title"/>
          </p:nvPr>
        </p:nvSpPr>
        <p:spPr>
          <a:xfrm>
            <a:off x="932928" y="446088"/>
            <a:ext cx="10991306" cy="1154112"/>
          </a:xfrm>
        </p:spPr>
        <p:txBody>
          <a:bodyPr/>
          <a:lstStyle/>
          <a:p>
            <a:r>
              <a:rPr lang="en-US" b="1" dirty="0">
                <a:latin typeface="Montserrat ExtraBold" pitchFamily="2" charset="77"/>
              </a:rPr>
              <a:t>Considerations</a:t>
            </a:r>
          </a:p>
        </p:txBody>
      </p:sp>
      <p:sp>
        <p:nvSpPr>
          <p:cNvPr id="3" name="Content Placeholder 1">
            <a:extLst>
              <a:ext uri="{FF2B5EF4-FFF2-40B4-BE49-F238E27FC236}">
                <a16:creationId xmlns:a16="http://schemas.microsoft.com/office/drawing/2014/main" id="{231DC45A-1CD3-C0C7-F583-BF52DD6BE63B}"/>
              </a:ext>
            </a:extLst>
          </p:cNvPr>
          <p:cNvSpPr txBox="1">
            <a:spLocks/>
          </p:cNvSpPr>
          <p:nvPr/>
        </p:nvSpPr>
        <p:spPr>
          <a:xfrm>
            <a:off x="-625437" y="3429000"/>
            <a:ext cx="5917987" cy="2362735"/>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CA" sz="3400" b="1" spc="300" dirty="0">
                <a:solidFill>
                  <a:schemeClr val="accent5">
                    <a:lumMod val="75000"/>
                  </a:schemeClr>
                </a:solidFill>
                <a:latin typeface="Montserrat ExtraBold" pitchFamily="2" charset="77"/>
              </a:rPr>
              <a:t>PREVENTING </a:t>
            </a:r>
          </a:p>
          <a:p>
            <a:pPr marL="0" indent="0" algn="r">
              <a:buNone/>
            </a:pPr>
            <a:r>
              <a:rPr lang="en-CA" sz="3400" b="1" spc="300" dirty="0">
                <a:solidFill>
                  <a:schemeClr val="accent5">
                    <a:lumMod val="75000"/>
                  </a:schemeClr>
                </a:solidFill>
                <a:latin typeface="Montserrat ExtraBold" pitchFamily="2" charset="77"/>
              </a:rPr>
              <a:t>TOKENISM</a:t>
            </a:r>
          </a:p>
          <a:p>
            <a:pPr marL="0" indent="0">
              <a:buNone/>
            </a:pPr>
            <a:endParaRPr lang="en-CA" sz="3400" spc="50" dirty="0">
              <a:solidFill>
                <a:srgbClr val="050707"/>
              </a:solidFill>
              <a:effectLst/>
              <a:latin typeface="Montserrat Medium" pitchFamily="2" charset="77"/>
            </a:endParaRPr>
          </a:p>
        </p:txBody>
      </p:sp>
      <p:pic>
        <p:nvPicPr>
          <p:cNvPr id="10" name="Picture 9" descr="A group of colorful paper people in a circle&#10;&#10;Description automatically generated">
            <a:extLst>
              <a:ext uri="{FF2B5EF4-FFF2-40B4-BE49-F238E27FC236}">
                <a16:creationId xmlns:a16="http://schemas.microsoft.com/office/drawing/2014/main" id="{A9EFAB34-4B96-140C-306A-075B7B05B84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67113" y="1882775"/>
            <a:ext cx="7772400" cy="4371975"/>
          </a:xfrm>
          <a:prstGeom prst="rect">
            <a:avLst/>
          </a:prstGeom>
        </p:spPr>
      </p:pic>
      <p:cxnSp>
        <p:nvCxnSpPr>
          <p:cNvPr id="11" name="Straight Connector 10">
            <a:extLst>
              <a:ext uri="{FF2B5EF4-FFF2-40B4-BE49-F238E27FC236}">
                <a16:creationId xmlns:a16="http://schemas.microsoft.com/office/drawing/2014/main" id="{A4DCE845-2C05-AE66-B7F0-85F15F862BD4}"/>
              </a:ext>
            </a:extLst>
          </p:cNvPr>
          <p:cNvCxnSpPr>
            <a:cxnSpLocks/>
          </p:cNvCxnSpPr>
          <p:nvPr/>
        </p:nvCxnSpPr>
        <p:spPr>
          <a:xfrm>
            <a:off x="0" y="4779213"/>
            <a:ext cx="5227093" cy="0"/>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350786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een and white triangle pattern&#10;&#10;Description automatically generated">
            <a:extLst>
              <a:ext uri="{FF2B5EF4-FFF2-40B4-BE49-F238E27FC236}">
                <a16:creationId xmlns:a16="http://schemas.microsoft.com/office/drawing/2014/main" id="{C9B31D3F-C958-1F78-1B60-27D3F4790EC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333" t="1401" r="1333" b="21126"/>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2C0904A9-2A9C-0386-30A6-55B004A087BC}"/>
              </a:ext>
            </a:extLst>
          </p:cNvPr>
          <p:cNvSpPr/>
          <p:nvPr/>
        </p:nvSpPr>
        <p:spPr>
          <a:xfrm>
            <a:off x="0" y="2093259"/>
            <a:ext cx="12192000" cy="2711216"/>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0" name="Title 1">
            <a:extLst>
              <a:ext uri="{FF2B5EF4-FFF2-40B4-BE49-F238E27FC236}">
                <a16:creationId xmlns:a16="http://schemas.microsoft.com/office/drawing/2014/main" id="{5B922A38-F97A-F060-82DB-9F541D4E1A47}"/>
              </a:ext>
            </a:extLst>
          </p:cNvPr>
          <p:cNvSpPr>
            <a:spLocks noGrp="1"/>
          </p:cNvSpPr>
          <p:nvPr>
            <p:ph type="title"/>
          </p:nvPr>
        </p:nvSpPr>
        <p:spPr>
          <a:xfrm>
            <a:off x="755798" y="2524993"/>
            <a:ext cx="3791030" cy="1808014"/>
          </a:xfrm>
        </p:spPr>
        <p:txBody>
          <a:bodyPr/>
          <a:lstStyle/>
          <a:p>
            <a:pPr algn="ctr"/>
            <a:r>
              <a:rPr lang="en-US" b="1" spc="50" dirty="0">
                <a:solidFill>
                  <a:schemeClr val="accent5">
                    <a:lumMod val="75000"/>
                  </a:schemeClr>
                </a:solidFill>
                <a:latin typeface="Montserrat ExtraBold" pitchFamily="2" charset="77"/>
              </a:rPr>
              <a:t>Equity, Diversity, &amp; Inclusion</a:t>
            </a:r>
          </a:p>
        </p:txBody>
      </p:sp>
      <p:pic>
        <p:nvPicPr>
          <p:cNvPr id="11" name="Picture 10">
            <a:extLst>
              <a:ext uri="{FF2B5EF4-FFF2-40B4-BE49-F238E27FC236}">
                <a16:creationId xmlns:a16="http://schemas.microsoft.com/office/drawing/2014/main" id="{7C2C0DEF-5E05-44B5-617D-E801279D3A2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cxnSp>
        <p:nvCxnSpPr>
          <p:cNvPr id="2" name="Straight Connector 1">
            <a:extLst>
              <a:ext uri="{FF2B5EF4-FFF2-40B4-BE49-F238E27FC236}">
                <a16:creationId xmlns:a16="http://schemas.microsoft.com/office/drawing/2014/main" id="{8FEBA6EB-234A-671E-3912-D5291541483C}"/>
              </a:ext>
            </a:extLst>
          </p:cNvPr>
          <p:cNvCxnSpPr>
            <a:cxnSpLocks/>
          </p:cNvCxnSpPr>
          <p:nvPr/>
        </p:nvCxnSpPr>
        <p:spPr>
          <a:xfrm>
            <a:off x="5302625" y="2859377"/>
            <a:ext cx="0" cy="1939040"/>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sp>
        <p:nvSpPr>
          <p:cNvPr id="3" name="Content Placeholder 1">
            <a:extLst>
              <a:ext uri="{FF2B5EF4-FFF2-40B4-BE49-F238E27FC236}">
                <a16:creationId xmlns:a16="http://schemas.microsoft.com/office/drawing/2014/main" id="{1CE9AC14-9924-4BF1-322D-F644669F5049}"/>
              </a:ext>
            </a:extLst>
          </p:cNvPr>
          <p:cNvSpPr txBox="1">
            <a:spLocks/>
          </p:cNvSpPr>
          <p:nvPr/>
        </p:nvSpPr>
        <p:spPr>
          <a:xfrm>
            <a:off x="5654836" y="2772365"/>
            <a:ext cx="5969981" cy="2121137"/>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US" sz="1800" spc="50" dirty="0">
                <a:latin typeface="Montserrat Medium" pitchFamily="2" charset="77"/>
              </a:rPr>
              <a:t>How else can we achieve this?</a:t>
            </a:r>
          </a:p>
          <a:p>
            <a:pPr lvl="0"/>
            <a:r>
              <a:rPr lang="en-US" sz="1800" spc="50" dirty="0">
                <a:latin typeface="Montserrat Medium" pitchFamily="2" charset="77"/>
              </a:rPr>
              <a:t>What else do we need to consider?</a:t>
            </a:r>
          </a:p>
          <a:p>
            <a:pPr lvl="0"/>
            <a:r>
              <a:rPr lang="en-US" sz="1800" spc="50" dirty="0">
                <a:latin typeface="Montserrat Medium" pitchFamily="2" charset="77"/>
              </a:rPr>
              <a:t>How else can we build understanding?</a:t>
            </a:r>
          </a:p>
          <a:p>
            <a:pPr lvl="0"/>
            <a:r>
              <a:rPr lang="en-US" sz="1800" spc="50" dirty="0">
                <a:latin typeface="Montserrat Medium" pitchFamily="2" charset="77"/>
              </a:rPr>
              <a:t>What are we missing?</a:t>
            </a:r>
          </a:p>
        </p:txBody>
      </p:sp>
    </p:spTree>
    <p:extLst>
      <p:ext uri="{BB962C8B-B14F-4D97-AF65-F5344CB8AC3E}">
        <p14:creationId xmlns:p14="http://schemas.microsoft.com/office/powerpoint/2010/main" val="33341986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2" name="Title 1"/>
          <p:cNvSpPr>
            <a:spLocks noGrp="1"/>
          </p:cNvSpPr>
          <p:nvPr>
            <p:ph type="title"/>
          </p:nvPr>
        </p:nvSpPr>
        <p:spPr>
          <a:xfrm>
            <a:off x="932928" y="446088"/>
            <a:ext cx="10991306" cy="1154112"/>
          </a:xfrm>
        </p:spPr>
        <p:txBody>
          <a:bodyPr/>
          <a:lstStyle/>
          <a:p>
            <a:r>
              <a:rPr lang="en-US" b="1" dirty="0">
                <a:latin typeface="Montserrat ExtraBold" pitchFamily="2" charset="77"/>
              </a:rPr>
              <a:t>National School Food Policy</a:t>
            </a:r>
          </a:p>
        </p:txBody>
      </p:sp>
      <p:sp>
        <p:nvSpPr>
          <p:cNvPr id="4" name="Content Placeholder 1">
            <a:extLst>
              <a:ext uri="{FF2B5EF4-FFF2-40B4-BE49-F238E27FC236}">
                <a16:creationId xmlns:a16="http://schemas.microsoft.com/office/drawing/2014/main" id="{29D57B87-11A9-973E-2BAB-FCFDAC453E41}"/>
              </a:ext>
            </a:extLst>
          </p:cNvPr>
          <p:cNvSpPr txBox="1">
            <a:spLocks/>
          </p:cNvSpPr>
          <p:nvPr/>
        </p:nvSpPr>
        <p:spPr>
          <a:xfrm>
            <a:off x="6379454" y="3511430"/>
            <a:ext cx="4065811" cy="3764260"/>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1800" spc="50" dirty="0">
                <a:latin typeface="Montserrat Medium" pitchFamily="2" charset="77"/>
              </a:rPr>
              <a:t>Guided by the Policy's principles, the following objectives help support the long-term vision of every child having access to nutritious food in school.</a:t>
            </a:r>
          </a:p>
          <a:p>
            <a:pPr lvl="1"/>
            <a:endParaRPr lang="en-US" sz="1800" spc="50" dirty="0">
              <a:latin typeface="Montserrat Medium" pitchFamily="2" charset="77"/>
            </a:endParaRPr>
          </a:p>
          <a:p>
            <a:endParaRPr lang="en-US" sz="1600" spc="50" dirty="0">
              <a:latin typeface="Montserrat Medium" pitchFamily="2" charset="77"/>
            </a:endParaRPr>
          </a:p>
          <a:p>
            <a:endParaRPr lang="en-US" sz="1600" spc="50" dirty="0">
              <a:latin typeface="Montserrat Medium" pitchFamily="2" charset="77"/>
            </a:endParaRPr>
          </a:p>
          <a:p>
            <a:endParaRPr lang="en-CA" sz="1600" spc="50" dirty="0">
              <a:solidFill>
                <a:srgbClr val="050707"/>
              </a:solidFill>
              <a:latin typeface="Montserrat Medium" pitchFamily="2" charset="77"/>
            </a:endParaRPr>
          </a:p>
          <a:p>
            <a:endParaRPr lang="en-CA" sz="1600" spc="50" dirty="0">
              <a:latin typeface="Montserrat Medium" pitchFamily="2" charset="77"/>
            </a:endParaRPr>
          </a:p>
        </p:txBody>
      </p:sp>
      <p:cxnSp>
        <p:nvCxnSpPr>
          <p:cNvPr id="9" name="Straight Connector 8">
            <a:extLst>
              <a:ext uri="{FF2B5EF4-FFF2-40B4-BE49-F238E27FC236}">
                <a16:creationId xmlns:a16="http://schemas.microsoft.com/office/drawing/2014/main" id="{8931A547-4DC5-EF75-04C9-444C755CAE81}"/>
              </a:ext>
            </a:extLst>
          </p:cNvPr>
          <p:cNvCxnSpPr>
            <a:cxnSpLocks/>
          </p:cNvCxnSpPr>
          <p:nvPr/>
        </p:nvCxnSpPr>
        <p:spPr>
          <a:xfrm>
            <a:off x="5497426" y="2692952"/>
            <a:ext cx="4613731" cy="0"/>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sp>
        <p:nvSpPr>
          <p:cNvPr id="12" name="Content Placeholder 1">
            <a:extLst>
              <a:ext uri="{FF2B5EF4-FFF2-40B4-BE49-F238E27FC236}">
                <a16:creationId xmlns:a16="http://schemas.microsoft.com/office/drawing/2014/main" id="{B04BB758-9400-84E0-5667-C700EF053779}"/>
              </a:ext>
            </a:extLst>
          </p:cNvPr>
          <p:cNvSpPr txBox="1">
            <a:spLocks/>
          </p:cNvSpPr>
          <p:nvPr/>
        </p:nvSpPr>
        <p:spPr>
          <a:xfrm>
            <a:off x="11605417" y="6391745"/>
            <a:ext cx="478544" cy="745192"/>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100" spc="50" dirty="0">
                <a:latin typeface="Montserrat Medium" pitchFamily="2" charset="77"/>
              </a:rPr>
              <a:t>(3)</a:t>
            </a:r>
          </a:p>
        </p:txBody>
      </p:sp>
      <p:pic>
        <p:nvPicPr>
          <p:cNvPr id="3" name="Picture 2" descr="A child holding a plate of food&#10;&#10;Description automatically generated">
            <a:extLst>
              <a:ext uri="{FF2B5EF4-FFF2-40B4-BE49-F238E27FC236}">
                <a16:creationId xmlns:a16="http://schemas.microsoft.com/office/drawing/2014/main" id="{2932B95B-1B49-749B-B27D-EBEE74C7D4D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89692" y="1670540"/>
            <a:ext cx="3807734" cy="4939424"/>
          </a:xfrm>
          <a:prstGeom prst="rect">
            <a:avLst/>
          </a:prstGeom>
        </p:spPr>
      </p:pic>
      <p:sp>
        <p:nvSpPr>
          <p:cNvPr id="6" name="Content Placeholder 1">
            <a:extLst>
              <a:ext uri="{FF2B5EF4-FFF2-40B4-BE49-F238E27FC236}">
                <a16:creationId xmlns:a16="http://schemas.microsoft.com/office/drawing/2014/main" id="{F3796B1E-2B1D-E27B-1174-BCA913A8A500}"/>
              </a:ext>
            </a:extLst>
          </p:cNvPr>
          <p:cNvSpPr txBox="1">
            <a:spLocks/>
          </p:cNvSpPr>
          <p:nvPr/>
        </p:nvSpPr>
        <p:spPr>
          <a:xfrm>
            <a:off x="6335091" y="2944435"/>
            <a:ext cx="2938399" cy="526345"/>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b="1" spc="300" dirty="0">
                <a:solidFill>
                  <a:schemeClr val="accent5">
                    <a:lumMod val="75000"/>
                  </a:schemeClr>
                </a:solidFill>
                <a:latin typeface="Montserrat ExtraBold" pitchFamily="2" charset="77"/>
              </a:rPr>
              <a:t>OBJECTIVES </a:t>
            </a:r>
          </a:p>
          <a:p>
            <a:pPr marL="0" indent="0">
              <a:buNone/>
            </a:pPr>
            <a:endParaRPr lang="en-CA" sz="1000" spc="50" dirty="0">
              <a:solidFill>
                <a:srgbClr val="050707"/>
              </a:solidFill>
              <a:effectLst/>
              <a:latin typeface="Montserrat Medium" pitchFamily="2" charset="77"/>
            </a:endParaRPr>
          </a:p>
        </p:txBody>
      </p:sp>
    </p:spTree>
    <p:extLst>
      <p:ext uri="{BB962C8B-B14F-4D97-AF65-F5344CB8AC3E}">
        <p14:creationId xmlns:p14="http://schemas.microsoft.com/office/powerpoint/2010/main" val="14210489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2" name="Title 1"/>
          <p:cNvSpPr>
            <a:spLocks noGrp="1"/>
          </p:cNvSpPr>
          <p:nvPr>
            <p:ph type="title"/>
          </p:nvPr>
        </p:nvSpPr>
        <p:spPr>
          <a:xfrm>
            <a:off x="932928" y="446088"/>
            <a:ext cx="10991306" cy="1154112"/>
          </a:xfrm>
        </p:spPr>
        <p:txBody>
          <a:bodyPr/>
          <a:lstStyle/>
          <a:p>
            <a:r>
              <a:rPr lang="en-US" b="1" dirty="0">
                <a:latin typeface="Montserrat ExtraBold" pitchFamily="2" charset="77"/>
              </a:rPr>
              <a:t>National School Food Policy</a:t>
            </a:r>
          </a:p>
        </p:txBody>
      </p:sp>
      <p:cxnSp>
        <p:nvCxnSpPr>
          <p:cNvPr id="5" name="Straight Connector 4">
            <a:extLst>
              <a:ext uri="{FF2B5EF4-FFF2-40B4-BE49-F238E27FC236}">
                <a16:creationId xmlns:a16="http://schemas.microsoft.com/office/drawing/2014/main" id="{9DD1524E-57F8-69FD-0685-C72B6B219135}"/>
              </a:ext>
            </a:extLst>
          </p:cNvPr>
          <p:cNvCxnSpPr>
            <a:cxnSpLocks/>
          </p:cNvCxnSpPr>
          <p:nvPr/>
        </p:nvCxnSpPr>
        <p:spPr>
          <a:xfrm>
            <a:off x="1128823" y="1606349"/>
            <a:ext cx="0" cy="4521567"/>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sp>
        <p:nvSpPr>
          <p:cNvPr id="8" name="Content Placeholder 1">
            <a:extLst>
              <a:ext uri="{FF2B5EF4-FFF2-40B4-BE49-F238E27FC236}">
                <a16:creationId xmlns:a16="http://schemas.microsoft.com/office/drawing/2014/main" id="{538990BE-0BD0-DB06-62A0-CF562C5305F3}"/>
              </a:ext>
            </a:extLst>
          </p:cNvPr>
          <p:cNvSpPr txBox="1">
            <a:spLocks/>
          </p:cNvSpPr>
          <p:nvPr/>
        </p:nvSpPr>
        <p:spPr>
          <a:xfrm>
            <a:off x="1510509" y="2932192"/>
            <a:ext cx="9191634" cy="1002665"/>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500" spc="50" dirty="0">
                <a:latin typeface="Montserrat Medium" pitchFamily="2" charset="77"/>
              </a:rPr>
              <a:t>Building constructively on the work of existing funders and school food programs</a:t>
            </a:r>
          </a:p>
          <a:p>
            <a:r>
              <a:rPr lang="en-US" sz="1500" spc="50" dirty="0">
                <a:highlight>
                  <a:srgbClr val="C6DE89"/>
                </a:highlight>
                <a:latin typeface="Montserrat Medium" pitchFamily="2" charset="77"/>
              </a:rPr>
              <a:t>Expanding school food programs to communities that are underserved and/or where programming does not currently exist</a:t>
            </a:r>
          </a:p>
          <a:p>
            <a:r>
              <a:rPr lang="en-US" sz="1500" spc="50" dirty="0">
                <a:highlight>
                  <a:srgbClr val="C6DE89"/>
                </a:highlight>
                <a:latin typeface="Montserrat Medium" pitchFamily="2" charset="77"/>
              </a:rPr>
              <a:t>Prioritizing communities and populations that face barriers to accessing nutritious food and which are most affected by food insecurity, including those that are Indigenous, Black, or from other racialized groups; living in rural, remote or isolated areas; and in immigrant, single-parent, or low-income households</a:t>
            </a:r>
          </a:p>
          <a:p>
            <a:r>
              <a:rPr lang="en-US" sz="1500" spc="50" dirty="0">
                <a:highlight>
                  <a:srgbClr val="C6DE89"/>
                </a:highlight>
                <a:latin typeface="Montserrat Medium" pitchFamily="2" charset="77"/>
              </a:rPr>
              <a:t>Ensuring that the physical, financial and other barriers to participation are reduced or mitigated, especially for marginalized populations</a:t>
            </a:r>
          </a:p>
          <a:p>
            <a:r>
              <a:rPr lang="en-US" sz="1500" spc="50" dirty="0">
                <a:highlight>
                  <a:srgbClr val="C6DE89"/>
                </a:highlight>
                <a:latin typeface="Montserrat Medium" pitchFamily="2" charset="77"/>
              </a:rPr>
              <a:t>Striving to serve meals that are free at the point of participation, such that any contribution on the part of students or families takes place privately and separately from meal or snack service, and ensuring that meals are offered in an environment designed to minimize or eliminate stigma</a:t>
            </a:r>
          </a:p>
          <a:p>
            <a:endParaRPr lang="en-CA" sz="1500" spc="50" dirty="0">
              <a:solidFill>
                <a:srgbClr val="050707"/>
              </a:solidFill>
              <a:highlight>
                <a:srgbClr val="C6DE89"/>
              </a:highlight>
              <a:latin typeface="Montserrat Medium" pitchFamily="2" charset="77"/>
            </a:endParaRPr>
          </a:p>
          <a:p>
            <a:endParaRPr lang="en-CA" sz="1500" spc="50" dirty="0">
              <a:latin typeface="Montserrat Medium" pitchFamily="2" charset="77"/>
            </a:endParaRPr>
          </a:p>
        </p:txBody>
      </p:sp>
      <p:sp>
        <p:nvSpPr>
          <p:cNvPr id="10" name="Content Placeholder 1">
            <a:extLst>
              <a:ext uri="{FF2B5EF4-FFF2-40B4-BE49-F238E27FC236}">
                <a16:creationId xmlns:a16="http://schemas.microsoft.com/office/drawing/2014/main" id="{2F7D6DFC-03A2-1731-7A0A-6CDA5B2071A4}"/>
              </a:ext>
            </a:extLst>
          </p:cNvPr>
          <p:cNvSpPr txBox="1">
            <a:spLocks/>
          </p:cNvSpPr>
          <p:nvPr/>
        </p:nvSpPr>
        <p:spPr>
          <a:xfrm>
            <a:off x="1524576" y="2084739"/>
            <a:ext cx="9557249" cy="526345"/>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sz="2000" b="1" spc="150" dirty="0">
                <a:solidFill>
                  <a:schemeClr val="accent5">
                    <a:lumMod val="75000"/>
                  </a:schemeClr>
                </a:solidFill>
                <a:latin typeface="Montserrat ExtraBold" pitchFamily="2" charset="77"/>
              </a:rPr>
              <a:t>Work Progressively towards the long-term goal of </a:t>
            </a:r>
          </a:p>
          <a:p>
            <a:pPr marL="0" indent="0">
              <a:buNone/>
            </a:pPr>
            <a:r>
              <a:rPr lang="en-CA" sz="2000" b="1" spc="150" dirty="0">
                <a:solidFill>
                  <a:schemeClr val="accent5">
                    <a:lumMod val="75000"/>
                  </a:schemeClr>
                </a:solidFill>
                <a:latin typeface="Montserrat ExtraBold" pitchFamily="2" charset="77"/>
              </a:rPr>
              <a:t>universal access</a:t>
            </a:r>
          </a:p>
          <a:p>
            <a:pPr marL="0" indent="0">
              <a:buNone/>
            </a:pPr>
            <a:endParaRPr lang="en-CA" sz="1050" spc="150" dirty="0">
              <a:solidFill>
                <a:srgbClr val="050707"/>
              </a:solidFill>
              <a:effectLst/>
              <a:latin typeface="Montserrat Medium" pitchFamily="2" charset="77"/>
            </a:endParaRPr>
          </a:p>
        </p:txBody>
      </p:sp>
      <p:sp>
        <p:nvSpPr>
          <p:cNvPr id="11" name="Content Placeholder 1">
            <a:extLst>
              <a:ext uri="{FF2B5EF4-FFF2-40B4-BE49-F238E27FC236}">
                <a16:creationId xmlns:a16="http://schemas.microsoft.com/office/drawing/2014/main" id="{4929EA46-5020-3BE5-0476-AAF5F8C86D45}"/>
              </a:ext>
            </a:extLst>
          </p:cNvPr>
          <p:cNvSpPr txBox="1">
            <a:spLocks/>
          </p:cNvSpPr>
          <p:nvPr/>
        </p:nvSpPr>
        <p:spPr>
          <a:xfrm>
            <a:off x="11605417" y="6391745"/>
            <a:ext cx="478544" cy="745192"/>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100" spc="50" dirty="0">
                <a:latin typeface="Montserrat Medium" pitchFamily="2" charset="77"/>
              </a:rPr>
              <a:t>(3)</a:t>
            </a:r>
          </a:p>
        </p:txBody>
      </p:sp>
    </p:spTree>
    <p:extLst>
      <p:ext uri="{BB962C8B-B14F-4D97-AF65-F5344CB8AC3E}">
        <p14:creationId xmlns:p14="http://schemas.microsoft.com/office/powerpoint/2010/main" val="21497287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2" name="Title 1"/>
          <p:cNvSpPr>
            <a:spLocks noGrp="1"/>
          </p:cNvSpPr>
          <p:nvPr>
            <p:ph type="title"/>
          </p:nvPr>
        </p:nvSpPr>
        <p:spPr>
          <a:xfrm>
            <a:off x="932928" y="446088"/>
            <a:ext cx="10991306" cy="1154112"/>
          </a:xfrm>
        </p:spPr>
        <p:txBody>
          <a:bodyPr/>
          <a:lstStyle/>
          <a:p>
            <a:r>
              <a:rPr lang="en-US" b="1" dirty="0">
                <a:latin typeface="Montserrat ExtraBold" pitchFamily="2" charset="77"/>
              </a:rPr>
              <a:t>National School Food Policy</a:t>
            </a:r>
          </a:p>
        </p:txBody>
      </p:sp>
      <p:cxnSp>
        <p:nvCxnSpPr>
          <p:cNvPr id="5" name="Straight Connector 4">
            <a:extLst>
              <a:ext uri="{FF2B5EF4-FFF2-40B4-BE49-F238E27FC236}">
                <a16:creationId xmlns:a16="http://schemas.microsoft.com/office/drawing/2014/main" id="{9DD1524E-57F8-69FD-0685-C72B6B219135}"/>
              </a:ext>
            </a:extLst>
          </p:cNvPr>
          <p:cNvCxnSpPr>
            <a:cxnSpLocks/>
          </p:cNvCxnSpPr>
          <p:nvPr/>
        </p:nvCxnSpPr>
        <p:spPr>
          <a:xfrm>
            <a:off x="1116792" y="1601899"/>
            <a:ext cx="0" cy="3932375"/>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sp>
        <p:nvSpPr>
          <p:cNvPr id="8" name="Content Placeholder 1">
            <a:extLst>
              <a:ext uri="{FF2B5EF4-FFF2-40B4-BE49-F238E27FC236}">
                <a16:creationId xmlns:a16="http://schemas.microsoft.com/office/drawing/2014/main" id="{538990BE-0BD0-DB06-62A0-CF562C5305F3}"/>
              </a:ext>
            </a:extLst>
          </p:cNvPr>
          <p:cNvSpPr txBox="1">
            <a:spLocks/>
          </p:cNvSpPr>
          <p:nvPr/>
        </p:nvSpPr>
        <p:spPr>
          <a:xfrm>
            <a:off x="1510509" y="2932192"/>
            <a:ext cx="9191634" cy="1002665"/>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600" spc="50" dirty="0">
                <a:latin typeface="Montserrat Medium" pitchFamily="2" charset="77"/>
              </a:rPr>
              <a:t>Enhancing and expanding, and without displacing, existing sources of funding for school food programs with the goal of expanding their reach and capacity</a:t>
            </a:r>
          </a:p>
          <a:p>
            <a:r>
              <a:rPr lang="en-US" sz="1600" spc="50" dirty="0">
                <a:latin typeface="Montserrat Medium" pitchFamily="2" charset="77"/>
              </a:rPr>
              <a:t>Exploring how different funding models could be implemented to further expand access to school food programs</a:t>
            </a:r>
          </a:p>
          <a:p>
            <a:r>
              <a:rPr lang="en-US" sz="1600" spc="50" dirty="0">
                <a:latin typeface="Montserrat Medium" pitchFamily="2" charset="77"/>
              </a:rPr>
              <a:t>Supporting investments in infrastructure and staffing to procure, grow, deliver, store, prepare, and </a:t>
            </a:r>
            <a:r>
              <a:rPr lang="en-US" sz="1600" spc="50" dirty="0">
                <a:highlight>
                  <a:srgbClr val="C6DE89"/>
                </a:highlight>
                <a:latin typeface="Montserrat Medium" pitchFamily="2" charset="77"/>
              </a:rPr>
              <a:t>serve safe and healthy food at schools in a supportive environment</a:t>
            </a:r>
          </a:p>
          <a:p>
            <a:r>
              <a:rPr lang="en-US" sz="1600" spc="50" dirty="0">
                <a:latin typeface="Montserrat Medium" pitchFamily="2" charset="77"/>
              </a:rPr>
              <a:t>Taking action to encourage sustainable practices, including efforts to reduce food loss and waste through prevention and diversion strategies and </a:t>
            </a:r>
            <a:r>
              <a:rPr lang="en-US" sz="1600" spc="50" dirty="0" err="1">
                <a:latin typeface="Montserrat Medium" pitchFamily="2" charset="77"/>
              </a:rPr>
              <a:t>behaviours</a:t>
            </a:r>
            <a:endParaRPr lang="en-CA" sz="1600" spc="50" dirty="0">
              <a:solidFill>
                <a:srgbClr val="050707"/>
              </a:solidFill>
              <a:highlight>
                <a:srgbClr val="C6DE89"/>
              </a:highlight>
              <a:latin typeface="Montserrat Medium" pitchFamily="2" charset="77"/>
            </a:endParaRPr>
          </a:p>
          <a:p>
            <a:endParaRPr lang="en-CA" sz="1600" spc="50" dirty="0">
              <a:latin typeface="Montserrat Medium" pitchFamily="2" charset="77"/>
            </a:endParaRPr>
          </a:p>
        </p:txBody>
      </p:sp>
      <p:sp>
        <p:nvSpPr>
          <p:cNvPr id="10" name="Content Placeholder 1">
            <a:extLst>
              <a:ext uri="{FF2B5EF4-FFF2-40B4-BE49-F238E27FC236}">
                <a16:creationId xmlns:a16="http://schemas.microsoft.com/office/drawing/2014/main" id="{2F7D6DFC-03A2-1731-7A0A-6CDA5B2071A4}"/>
              </a:ext>
            </a:extLst>
          </p:cNvPr>
          <p:cNvSpPr txBox="1">
            <a:spLocks/>
          </p:cNvSpPr>
          <p:nvPr/>
        </p:nvSpPr>
        <p:spPr>
          <a:xfrm>
            <a:off x="1524576" y="2084739"/>
            <a:ext cx="9557249" cy="526345"/>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b="1" spc="150" dirty="0">
                <a:solidFill>
                  <a:schemeClr val="accent5">
                    <a:lumMod val="75000"/>
                  </a:schemeClr>
                </a:solidFill>
                <a:latin typeface="Montserrat ExtraBold" pitchFamily="2" charset="77"/>
              </a:rPr>
              <a:t>Expand investment in school food so that programs can operate sustainably</a:t>
            </a:r>
          </a:p>
          <a:p>
            <a:pPr marL="0" indent="0">
              <a:buNone/>
            </a:pPr>
            <a:endParaRPr lang="en-CA" sz="1000" b="1" spc="150" dirty="0">
              <a:solidFill>
                <a:schemeClr val="accent5">
                  <a:lumMod val="75000"/>
                </a:schemeClr>
              </a:solidFill>
              <a:effectLst/>
              <a:latin typeface="Montserrat ExtraBold" pitchFamily="2" charset="77"/>
            </a:endParaRPr>
          </a:p>
        </p:txBody>
      </p:sp>
      <p:sp>
        <p:nvSpPr>
          <p:cNvPr id="6" name="Content Placeholder 1">
            <a:extLst>
              <a:ext uri="{FF2B5EF4-FFF2-40B4-BE49-F238E27FC236}">
                <a16:creationId xmlns:a16="http://schemas.microsoft.com/office/drawing/2014/main" id="{01E034E7-C347-639F-FF00-E84432ECC2AC}"/>
              </a:ext>
            </a:extLst>
          </p:cNvPr>
          <p:cNvSpPr txBox="1">
            <a:spLocks/>
          </p:cNvSpPr>
          <p:nvPr/>
        </p:nvSpPr>
        <p:spPr>
          <a:xfrm>
            <a:off x="11605417" y="6391745"/>
            <a:ext cx="478544" cy="745192"/>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100" spc="50" dirty="0">
                <a:latin typeface="Montserrat Medium" pitchFamily="2" charset="77"/>
              </a:rPr>
              <a:t>(3)</a:t>
            </a:r>
          </a:p>
        </p:txBody>
      </p:sp>
    </p:spTree>
    <p:extLst>
      <p:ext uri="{BB962C8B-B14F-4D97-AF65-F5344CB8AC3E}">
        <p14:creationId xmlns:p14="http://schemas.microsoft.com/office/powerpoint/2010/main" val="23120803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2" name="Title 1"/>
          <p:cNvSpPr>
            <a:spLocks noGrp="1"/>
          </p:cNvSpPr>
          <p:nvPr>
            <p:ph type="title"/>
          </p:nvPr>
        </p:nvSpPr>
        <p:spPr>
          <a:xfrm>
            <a:off x="932928" y="446088"/>
            <a:ext cx="10991306" cy="1154112"/>
          </a:xfrm>
        </p:spPr>
        <p:txBody>
          <a:bodyPr/>
          <a:lstStyle/>
          <a:p>
            <a:r>
              <a:rPr lang="en-US" b="1" dirty="0">
                <a:latin typeface="Montserrat ExtraBold" pitchFamily="2" charset="77"/>
              </a:rPr>
              <a:t>National School Food Policy</a:t>
            </a:r>
          </a:p>
        </p:txBody>
      </p:sp>
      <p:cxnSp>
        <p:nvCxnSpPr>
          <p:cNvPr id="5" name="Straight Connector 4">
            <a:extLst>
              <a:ext uri="{FF2B5EF4-FFF2-40B4-BE49-F238E27FC236}">
                <a16:creationId xmlns:a16="http://schemas.microsoft.com/office/drawing/2014/main" id="{9DD1524E-57F8-69FD-0685-C72B6B219135}"/>
              </a:ext>
            </a:extLst>
          </p:cNvPr>
          <p:cNvCxnSpPr>
            <a:cxnSpLocks/>
          </p:cNvCxnSpPr>
          <p:nvPr/>
        </p:nvCxnSpPr>
        <p:spPr>
          <a:xfrm>
            <a:off x="1116792" y="1597892"/>
            <a:ext cx="0" cy="5023130"/>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sp>
        <p:nvSpPr>
          <p:cNvPr id="8" name="Content Placeholder 1">
            <a:extLst>
              <a:ext uri="{FF2B5EF4-FFF2-40B4-BE49-F238E27FC236}">
                <a16:creationId xmlns:a16="http://schemas.microsoft.com/office/drawing/2014/main" id="{538990BE-0BD0-DB06-62A0-CF562C5305F3}"/>
              </a:ext>
            </a:extLst>
          </p:cNvPr>
          <p:cNvSpPr txBox="1">
            <a:spLocks/>
          </p:cNvSpPr>
          <p:nvPr/>
        </p:nvSpPr>
        <p:spPr>
          <a:xfrm>
            <a:off x="1500183" y="2959442"/>
            <a:ext cx="9191634" cy="1002665"/>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500" spc="50" dirty="0">
                <a:highlight>
                  <a:srgbClr val="C6DE89"/>
                </a:highlight>
                <a:latin typeface="Montserrat Medium" pitchFamily="2" charset="77"/>
              </a:rPr>
              <a:t>Fostering a healthy school food environment</a:t>
            </a:r>
            <a:r>
              <a:rPr lang="en-US" sz="1500" spc="50" dirty="0">
                <a:latin typeface="Montserrat Medium" pitchFamily="2" charset="77"/>
              </a:rPr>
              <a:t>, aligning meals, snacks, experiences, and education with Canada's Food Guide and provincial or territorial nutrition guidelines</a:t>
            </a:r>
          </a:p>
          <a:p>
            <a:r>
              <a:rPr lang="en-US" sz="1500" spc="50" dirty="0">
                <a:latin typeface="Montserrat Medium" pitchFamily="2" charset="77"/>
              </a:rPr>
              <a:t>Valuing the importance of age-appropriate and hands-on learning opportunities related to food, nutrition and/or food systems</a:t>
            </a:r>
          </a:p>
          <a:p>
            <a:r>
              <a:rPr lang="en-US" sz="1500" spc="50" dirty="0">
                <a:latin typeface="Montserrat Medium" pitchFamily="2" charset="77"/>
              </a:rPr>
              <a:t>Promoting positive food-related </a:t>
            </a:r>
            <a:r>
              <a:rPr lang="en-US" sz="1500" spc="50" dirty="0" err="1">
                <a:latin typeface="Montserrat Medium" pitchFamily="2" charset="77"/>
              </a:rPr>
              <a:t>behaviours</a:t>
            </a:r>
            <a:r>
              <a:rPr lang="en-US" sz="1500" spc="50" dirty="0">
                <a:latin typeface="Montserrat Medium" pitchFamily="2" charset="77"/>
              </a:rPr>
              <a:t> and attitudes, such as enjoying meals and snacks with others, being open to trying new foods and taking time to eat</a:t>
            </a:r>
          </a:p>
          <a:p>
            <a:r>
              <a:rPr lang="en-US" sz="1500" spc="50" dirty="0">
                <a:latin typeface="Montserrat Medium" pitchFamily="2" charset="77"/>
              </a:rPr>
              <a:t>Safeguarding against marketing food and beverage brands and highly processed foods and beverages to children and increasing awareness of the impacts of food marketing on food choice</a:t>
            </a:r>
          </a:p>
          <a:p>
            <a:r>
              <a:rPr lang="en-US" sz="1500" spc="50" dirty="0">
                <a:latin typeface="Montserrat Medium" pitchFamily="2" charset="77"/>
              </a:rPr>
              <a:t>Striving to promote food literacy and food skills, including: </a:t>
            </a:r>
            <a:r>
              <a:rPr lang="en-US" sz="1500" spc="50" dirty="0">
                <a:highlight>
                  <a:srgbClr val="C6DE89"/>
                </a:highlight>
                <a:latin typeface="Montserrat Medium" pitchFamily="2" charset="77"/>
              </a:rPr>
              <a:t>strengthening knowledge of the connections between food and health, culture, and the environment; </a:t>
            </a:r>
            <a:r>
              <a:rPr lang="en-US" sz="1500" spc="50" dirty="0">
                <a:latin typeface="Montserrat Medium" pitchFamily="2" charset="77"/>
              </a:rPr>
              <a:t>healthy eating; and, reducing food waste</a:t>
            </a:r>
          </a:p>
          <a:p>
            <a:r>
              <a:rPr lang="en-US" sz="1500" spc="50" dirty="0">
                <a:latin typeface="Montserrat Medium" pitchFamily="2" charset="77"/>
              </a:rPr>
              <a:t>Ensuring food is safe to minimize the risk of pathogens, and that relevant health and safety-focused regulations are followed</a:t>
            </a:r>
          </a:p>
          <a:p>
            <a:endParaRPr lang="en-CA" sz="1500" spc="50" dirty="0">
              <a:latin typeface="Montserrat Medium" pitchFamily="2" charset="77"/>
            </a:endParaRPr>
          </a:p>
        </p:txBody>
      </p:sp>
      <p:sp>
        <p:nvSpPr>
          <p:cNvPr id="10" name="Content Placeholder 1">
            <a:extLst>
              <a:ext uri="{FF2B5EF4-FFF2-40B4-BE49-F238E27FC236}">
                <a16:creationId xmlns:a16="http://schemas.microsoft.com/office/drawing/2014/main" id="{2F7D6DFC-03A2-1731-7A0A-6CDA5B2071A4}"/>
              </a:ext>
            </a:extLst>
          </p:cNvPr>
          <p:cNvSpPr txBox="1">
            <a:spLocks/>
          </p:cNvSpPr>
          <p:nvPr/>
        </p:nvSpPr>
        <p:spPr>
          <a:xfrm>
            <a:off x="1524576" y="1799929"/>
            <a:ext cx="9557249" cy="526345"/>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b="1" spc="150" dirty="0">
                <a:solidFill>
                  <a:schemeClr val="accent5">
                    <a:lumMod val="75000"/>
                  </a:schemeClr>
                </a:solidFill>
                <a:latin typeface="Montserrat ExtraBold" pitchFamily="2" charset="77"/>
              </a:rPr>
              <a:t>Help children meet their nutritional and health needs, develop healthful food-related </a:t>
            </a:r>
            <a:r>
              <a:rPr lang="en-US" sz="2000" b="1" spc="150" dirty="0" err="1">
                <a:solidFill>
                  <a:schemeClr val="accent5">
                    <a:lumMod val="75000"/>
                  </a:schemeClr>
                </a:solidFill>
                <a:latin typeface="Montserrat ExtraBold" pitchFamily="2" charset="77"/>
              </a:rPr>
              <a:t>behaviours</a:t>
            </a:r>
            <a:r>
              <a:rPr lang="en-US" sz="2000" b="1" spc="150" dirty="0">
                <a:solidFill>
                  <a:schemeClr val="accent5">
                    <a:lumMod val="75000"/>
                  </a:schemeClr>
                </a:solidFill>
                <a:latin typeface="Montserrat ExtraBold" pitchFamily="2" charset="77"/>
              </a:rPr>
              <a:t> and attitudes, as well as food and nutrition knowledge and skills</a:t>
            </a:r>
          </a:p>
          <a:p>
            <a:pPr marL="0" indent="0">
              <a:buNone/>
            </a:pPr>
            <a:endParaRPr lang="en-CA" sz="900" b="1" spc="150" dirty="0">
              <a:solidFill>
                <a:schemeClr val="accent5">
                  <a:lumMod val="75000"/>
                </a:schemeClr>
              </a:solidFill>
              <a:effectLst/>
              <a:latin typeface="Montserrat ExtraBold" pitchFamily="2" charset="77"/>
            </a:endParaRPr>
          </a:p>
        </p:txBody>
      </p:sp>
      <p:sp>
        <p:nvSpPr>
          <p:cNvPr id="9" name="Content Placeholder 1">
            <a:extLst>
              <a:ext uri="{FF2B5EF4-FFF2-40B4-BE49-F238E27FC236}">
                <a16:creationId xmlns:a16="http://schemas.microsoft.com/office/drawing/2014/main" id="{DACEA9C7-CFE2-B5BF-8863-BD37CE4C9D39}"/>
              </a:ext>
            </a:extLst>
          </p:cNvPr>
          <p:cNvSpPr txBox="1">
            <a:spLocks/>
          </p:cNvSpPr>
          <p:nvPr/>
        </p:nvSpPr>
        <p:spPr>
          <a:xfrm>
            <a:off x="11605417" y="6391745"/>
            <a:ext cx="478544" cy="745192"/>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100" spc="50" dirty="0">
                <a:latin typeface="Montserrat Medium" pitchFamily="2" charset="77"/>
              </a:rPr>
              <a:t>(3)</a:t>
            </a:r>
          </a:p>
        </p:txBody>
      </p:sp>
    </p:spTree>
    <p:extLst>
      <p:ext uri="{BB962C8B-B14F-4D97-AF65-F5344CB8AC3E}">
        <p14:creationId xmlns:p14="http://schemas.microsoft.com/office/powerpoint/2010/main" val="31817178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2" name="Title 1"/>
          <p:cNvSpPr>
            <a:spLocks noGrp="1"/>
          </p:cNvSpPr>
          <p:nvPr>
            <p:ph type="title"/>
          </p:nvPr>
        </p:nvSpPr>
        <p:spPr>
          <a:xfrm>
            <a:off x="932928" y="446088"/>
            <a:ext cx="10991306" cy="1154112"/>
          </a:xfrm>
        </p:spPr>
        <p:txBody>
          <a:bodyPr/>
          <a:lstStyle/>
          <a:p>
            <a:r>
              <a:rPr lang="en-US" b="1" dirty="0">
                <a:latin typeface="Montserrat ExtraBold" pitchFamily="2" charset="77"/>
              </a:rPr>
              <a:t>National School Food Policy</a:t>
            </a:r>
          </a:p>
        </p:txBody>
      </p:sp>
      <p:cxnSp>
        <p:nvCxnSpPr>
          <p:cNvPr id="5" name="Straight Connector 4">
            <a:extLst>
              <a:ext uri="{FF2B5EF4-FFF2-40B4-BE49-F238E27FC236}">
                <a16:creationId xmlns:a16="http://schemas.microsoft.com/office/drawing/2014/main" id="{9DD1524E-57F8-69FD-0685-C72B6B219135}"/>
              </a:ext>
            </a:extLst>
          </p:cNvPr>
          <p:cNvCxnSpPr>
            <a:cxnSpLocks/>
          </p:cNvCxnSpPr>
          <p:nvPr/>
        </p:nvCxnSpPr>
        <p:spPr>
          <a:xfrm>
            <a:off x="1116792" y="1601902"/>
            <a:ext cx="0" cy="4554739"/>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sp>
        <p:nvSpPr>
          <p:cNvPr id="8" name="Content Placeholder 1">
            <a:extLst>
              <a:ext uri="{FF2B5EF4-FFF2-40B4-BE49-F238E27FC236}">
                <a16:creationId xmlns:a16="http://schemas.microsoft.com/office/drawing/2014/main" id="{538990BE-0BD0-DB06-62A0-CF562C5305F3}"/>
              </a:ext>
            </a:extLst>
          </p:cNvPr>
          <p:cNvSpPr txBox="1">
            <a:spLocks/>
          </p:cNvSpPr>
          <p:nvPr/>
        </p:nvSpPr>
        <p:spPr>
          <a:xfrm>
            <a:off x="1510509" y="2932192"/>
            <a:ext cx="9191634" cy="1002665"/>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600" spc="50" dirty="0">
                <a:highlight>
                  <a:srgbClr val="C6DE89"/>
                </a:highlight>
                <a:latin typeface="Montserrat Medium" pitchFamily="2" charset="77"/>
              </a:rPr>
              <a:t>Striving to provide children with opportunities to learn about other cultures</a:t>
            </a:r>
          </a:p>
          <a:p>
            <a:r>
              <a:rPr lang="en-US" sz="1600" spc="50" dirty="0">
                <a:highlight>
                  <a:srgbClr val="C6DE89"/>
                </a:highlight>
                <a:latin typeface="Montserrat Medium" pitchFamily="2" charset="77"/>
              </a:rPr>
              <a:t>Ensuring that information on school food programming, including how students and families can participate, is accessible and clear</a:t>
            </a:r>
          </a:p>
          <a:p>
            <a:r>
              <a:rPr lang="en-US" sz="1600" spc="50" dirty="0">
                <a:highlight>
                  <a:srgbClr val="C6DE89"/>
                </a:highlight>
                <a:latin typeface="Montserrat Medium" pitchFamily="2" charset="77"/>
              </a:rPr>
              <a:t>Food offerings reflect a mindfulness of dietary needs and allergies and the importance of including foods that reflect students' cultural identifies (for example, country, halal and kosher food)</a:t>
            </a:r>
          </a:p>
          <a:p>
            <a:r>
              <a:rPr lang="en-US" sz="1600" spc="50" dirty="0">
                <a:highlight>
                  <a:srgbClr val="C6DE89"/>
                </a:highlight>
                <a:latin typeface="Montserrat Medium" pitchFamily="2" charset="77"/>
              </a:rPr>
              <a:t>Leveraging the experience and expertise of First Nations, Inuit and Métis partners and community leaders, such as Elders, to ensure programs are culturally appropriate</a:t>
            </a:r>
          </a:p>
          <a:p>
            <a:r>
              <a:rPr lang="en-US" sz="1600" spc="50" dirty="0">
                <a:highlight>
                  <a:srgbClr val="C6DE89"/>
                </a:highlight>
                <a:latin typeface="Montserrat Medium" pitchFamily="2" charset="77"/>
              </a:rPr>
              <a:t>Involving students in menu planning or food preparation, where possible</a:t>
            </a:r>
          </a:p>
          <a:p>
            <a:r>
              <a:rPr lang="en-US" sz="1600" spc="50" dirty="0">
                <a:highlight>
                  <a:srgbClr val="C6DE89"/>
                </a:highlight>
                <a:latin typeface="Montserrat Medium" pitchFamily="2" charset="77"/>
              </a:rPr>
              <a:t>Ensuring opportunities for input and feedback from students, parents and the community</a:t>
            </a:r>
          </a:p>
        </p:txBody>
      </p:sp>
      <p:sp>
        <p:nvSpPr>
          <p:cNvPr id="10" name="Content Placeholder 1">
            <a:extLst>
              <a:ext uri="{FF2B5EF4-FFF2-40B4-BE49-F238E27FC236}">
                <a16:creationId xmlns:a16="http://schemas.microsoft.com/office/drawing/2014/main" id="{2F7D6DFC-03A2-1731-7A0A-6CDA5B2071A4}"/>
              </a:ext>
            </a:extLst>
          </p:cNvPr>
          <p:cNvSpPr txBox="1">
            <a:spLocks/>
          </p:cNvSpPr>
          <p:nvPr/>
        </p:nvSpPr>
        <p:spPr>
          <a:xfrm>
            <a:off x="1524576" y="2084739"/>
            <a:ext cx="9557249" cy="526345"/>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b="1" spc="150" dirty="0">
                <a:solidFill>
                  <a:schemeClr val="accent5">
                    <a:lumMod val="75000"/>
                  </a:schemeClr>
                </a:solidFill>
                <a:latin typeface="Montserrat ExtraBold" pitchFamily="2" charset="77"/>
              </a:rPr>
              <a:t>Promote programming that is culturally appropriate, relevant, and inclusive</a:t>
            </a:r>
          </a:p>
          <a:p>
            <a:pPr marL="0" indent="0">
              <a:buNone/>
            </a:pPr>
            <a:endParaRPr lang="en-CA" sz="1000" b="1" spc="150" dirty="0">
              <a:solidFill>
                <a:schemeClr val="accent5">
                  <a:lumMod val="75000"/>
                </a:schemeClr>
              </a:solidFill>
              <a:effectLst/>
              <a:latin typeface="Montserrat ExtraBold" pitchFamily="2" charset="77"/>
            </a:endParaRPr>
          </a:p>
        </p:txBody>
      </p:sp>
      <p:sp>
        <p:nvSpPr>
          <p:cNvPr id="3" name="Content Placeholder 1">
            <a:extLst>
              <a:ext uri="{FF2B5EF4-FFF2-40B4-BE49-F238E27FC236}">
                <a16:creationId xmlns:a16="http://schemas.microsoft.com/office/drawing/2014/main" id="{919F0D2E-582C-E264-7A13-A3B626EBBEA3}"/>
              </a:ext>
            </a:extLst>
          </p:cNvPr>
          <p:cNvSpPr txBox="1">
            <a:spLocks/>
          </p:cNvSpPr>
          <p:nvPr/>
        </p:nvSpPr>
        <p:spPr>
          <a:xfrm>
            <a:off x="11605417" y="6391745"/>
            <a:ext cx="478544" cy="745192"/>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100" spc="50" dirty="0">
                <a:latin typeface="Montserrat Medium" pitchFamily="2" charset="77"/>
              </a:rPr>
              <a:t>(3)</a:t>
            </a:r>
          </a:p>
        </p:txBody>
      </p:sp>
    </p:spTree>
    <p:extLst>
      <p:ext uri="{BB962C8B-B14F-4D97-AF65-F5344CB8AC3E}">
        <p14:creationId xmlns:p14="http://schemas.microsoft.com/office/powerpoint/2010/main" val="16321360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2" name="Title 1"/>
          <p:cNvSpPr>
            <a:spLocks noGrp="1"/>
          </p:cNvSpPr>
          <p:nvPr>
            <p:ph type="title"/>
          </p:nvPr>
        </p:nvSpPr>
        <p:spPr>
          <a:xfrm>
            <a:off x="932928" y="446088"/>
            <a:ext cx="10991306" cy="1154112"/>
          </a:xfrm>
        </p:spPr>
        <p:txBody>
          <a:bodyPr/>
          <a:lstStyle/>
          <a:p>
            <a:r>
              <a:rPr lang="en-US" b="1" dirty="0">
                <a:latin typeface="Montserrat ExtraBold" pitchFamily="2" charset="77"/>
              </a:rPr>
              <a:t>National School Food Policy</a:t>
            </a:r>
          </a:p>
        </p:txBody>
      </p:sp>
      <p:cxnSp>
        <p:nvCxnSpPr>
          <p:cNvPr id="5" name="Straight Connector 4">
            <a:extLst>
              <a:ext uri="{FF2B5EF4-FFF2-40B4-BE49-F238E27FC236}">
                <a16:creationId xmlns:a16="http://schemas.microsoft.com/office/drawing/2014/main" id="{9DD1524E-57F8-69FD-0685-C72B6B219135}"/>
              </a:ext>
            </a:extLst>
          </p:cNvPr>
          <p:cNvCxnSpPr>
            <a:cxnSpLocks/>
          </p:cNvCxnSpPr>
          <p:nvPr/>
        </p:nvCxnSpPr>
        <p:spPr>
          <a:xfrm>
            <a:off x="1116792" y="1601902"/>
            <a:ext cx="0" cy="3223832"/>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sp>
        <p:nvSpPr>
          <p:cNvPr id="8" name="Content Placeholder 1">
            <a:extLst>
              <a:ext uri="{FF2B5EF4-FFF2-40B4-BE49-F238E27FC236}">
                <a16:creationId xmlns:a16="http://schemas.microsoft.com/office/drawing/2014/main" id="{538990BE-0BD0-DB06-62A0-CF562C5305F3}"/>
              </a:ext>
            </a:extLst>
          </p:cNvPr>
          <p:cNvSpPr txBox="1">
            <a:spLocks/>
          </p:cNvSpPr>
          <p:nvPr/>
        </p:nvSpPr>
        <p:spPr>
          <a:xfrm>
            <a:off x="1510509" y="2932192"/>
            <a:ext cx="9191634" cy="1002665"/>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600" spc="50" dirty="0">
                <a:highlight>
                  <a:srgbClr val="C6DE89"/>
                </a:highlight>
                <a:latin typeface="Montserrat Medium" pitchFamily="2" charset="77"/>
              </a:rPr>
              <a:t>Maximizing opportunities to source food locally and foster connections with local food producers, hunters and harvesters, processors, and suppliers</a:t>
            </a:r>
          </a:p>
          <a:p>
            <a:r>
              <a:rPr lang="en-US" sz="1600" spc="50" dirty="0">
                <a:latin typeface="Montserrat Medium" pitchFamily="2" charset="77"/>
              </a:rPr>
              <a:t>Benefiting local economies and job creation</a:t>
            </a:r>
          </a:p>
          <a:p>
            <a:r>
              <a:rPr lang="en-US" sz="1600" spc="50" dirty="0">
                <a:latin typeface="Montserrat Medium" pitchFamily="2" charset="77"/>
              </a:rPr>
              <a:t>ensuring partnerships (for example, with businesses and corporations) are mutually beneficial and support healthy living</a:t>
            </a:r>
          </a:p>
          <a:p>
            <a:r>
              <a:rPr lang="en-US" sz="1600" spc="50" dirty="0">
                <a:highlight>
                  <a:srgbClr val="C6DE89"/>
                </a:highlight>
                <a:latin typeface="Montserrat Medium" pitchFamily="2" charset="77"/>
              </a:rPr>
              <a:t>Striving to support the participation of under-represented groups in the Canadian agriculture and food sector</a:t>
            </a:r>
          </a:p>
        </p:txBody>
      </p:sp>
      <p:sp>
        <p:nvSpPr>
          <p:cNvPr id="10" name="Content Placeholder 1">
            <a:extLst>
              <a:ext uri="{FF2B5EF4-FFF2-40B4-BE49-F238E27FC236}">
                <a16:creationId xmlns:a16="http://schemas.microsoft.com/office/drawing/2014/main" id="{2F7D6DFC-03A2-1731-7A0A-6CDA5B2071A4}"/>
              </a:ext>
            </a:extLst>
          </p:cNvPr>
          <p:cNvSpPr txBox="1">
            <a:spLocks/>
          </p:cNvSpPr>
          <p:nvPr/>
        </p:nvSpPr>
        <p:spPr>
          <a:xfrm>
            <a:off x="1524576" y="2084739"/>
            <a:ext cx="9557249" cy="526345"/>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b="1" spc="150" dirty="0">
                <a:solidFill>
                  <a:schemeClr val="accent5">
                    <a:lumMod val="75000"/>
                  </a:schemeClr>
                </a:solidFill>
                <a:latin typeface="Montserrat ExtraBold" pitchFamily="2" charset="77"/>
              </a:rPr>
              <a:t>Create opportunities for local economies and reflect of local and regional circumstances</a:t>
            </a:r>
          </a:p>
          <a:p>
            <a:pPr marL="0" indent="0">
              <a:buNone/>
            </a:pPr>
            <a:endParaRPr lang="en-CA" sz="1000" b="1" spc="150" dirty="0">
              <a:solidFill>
                <a:schemeClr val="accent5">
                  <a:lumMod val="75000"/>
                </a:schemeClr>
              </a:solidFill>
              <a:effectLst/>
              <a:latin typeface="Montserrat ExtraBold" pitchFamily="2" charset="77"/>
            </a:endParaRPr>
          </a:p>
        </p:txBody>
      </p:sp>
      <p:sp>
        <p:nvSpPr>
          <p:cNvPr id="3" name="Content Placeholder 1">
            <a:extLst>
              <a:ext uri="{FF2B5EF4-FFF2-40B4-BE49-F238E27FC236}">
                <a16:creationId xmlns:a16="http://schemas.microsoft.com/office/drawing/2014/main" id="{B560C7A7-A8F6-96E6-1E8F-813896137FA8}"/>
              </a:ext>
            </a:extLst>
          </p:cNvPr>
          <p:cNvSpPr txBox="1">
            <a:spLocks/>
          </p:cNvSpPr>
          <p:nvPr/>
        </p:nvSpPr>
        <p:spPr>
          <a:xfrm>
            <a:off x="11605417" y="6391745"/>
            <a:ext cx="478544" cy="745192"/>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100" spc="50" dirty="0">
                <a:latin typeface="Montserrat Medium" pitchFamily="2" charset="77"/>
              </a:rPr>
              <a:t>(3)</a:t>
            </a:r>
          </a:p>
        </p:txBody>
      </p:sp>
    </p:spTree>
    <p:extLst>
      <p:ext uri="{BB962C8B-B14F-4D97-AF65-F5344CB8AC3E}">
        <p14:creationId xmlns:p14="http://schemas.microsoft.com/office/powerpoint/2010/main" val="12685995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2" name="Title 1"/>
          <p:cNvSpPr>
            <a:spLocks noGrp="1"/>
          </p:cNvSpPr>
          <p:nvPr>
            <p:ph type="title"/>
          </p:nvPr>
        </p:nvSpPr>
        <p:spPr>
          <a:xfrm>
            <a:off x="932928" y="446088"/>
            <a:ext cx="10991306" cy="1154112"/>
          </a:xfrm>
        </p:spPr>
        <p:txBody>
          <a:bodyPr/>
          <a:lstStyle/>
          <a:p>
            <a:r>
              <a:rPr lang="en-US" b="1" dirty="0">
                <a:latin typeface="Montserrat ExtraBold" pitchFamily="2" charset="77"/>
              </a:rPr>
              <a:t>Food is a tool for Connection</a:t>
            </a:r>
          </a:p>
        </p:txBody>
      </p:sp>
      <p:pic>
        <p:nvPicPr>
          <p:cNvPr id="6" name="Picture 5" descr="A diagram of a diagram of a carrot&#10;&#10;Description automatically generated with medium confidence">
            <a:extLst>
              <a:ext uri="{FF2B5EF4-FFF2-40B4-BE49-F238E27FC236}">
                <a16:creationId xmlns:a16="http://schemas.microsoft.com/office/drawing/2014/main" id="{CCD1F87B-E048-BBDF-430D-9701F638D5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14009" y="1600200"/>
            <a:ext cx="5882728" cy="5196409"/>
          </a:xfrm>
          <a:prstGeom prst="rect">
            <a:avLst/>
          </a:prstGeom>
        </p:spPr>
      </p:pic>
    </p:spTree>
    <p:extLst>
      <p:ext uri="{BB962C8B-B14F-4D97-AF65-F5344CB8AC3E}">
        <p14:creationId xmlns:p14="http://schemas.microsoft.com/office/powerpoint/2010/main" val="38481530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een and white triangle pattern&#10;&#10;Description automatically generated">
            <a:extLst>
              <a:ext uri="{FF2B5EF4-FFF2-40B4-BE49-F238E27FC236}">
                <a16:creationId xmlns:a16="http://schemas.microsoft.com/office/drawing/2014/main" id="{C9B31D3F-C958-1F78-1B60-27D3F4790EC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333" t="1401" r="1333" b="21126"/>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889B2A6-4D85-5A55-F6C3-AFFCEE22B4AD}"/>
              </a:ext>
            </a:extLst>
          </p:cNvPr>
          <p:cNvSpPr/>
          <p:nvPr/>
        </p:nvSpPr>
        <p:spPr>
          <a:xfrm>
            <a:off x="0" y="2093259"/>
            <a:ext cx="12192000" cy="2711216"/>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0" name="Title 1">
            <a:extLst>
              <a:ext uri="{FF2B5EF4-FFF2-40B4-BE49-F238E27FC236}">
                <a16:creationId xmlns:a16="http://schemas.microsoft.com/office/drawing/2014/main" id="{5B922A38-F97A-F060-82DB-9F541D4E1A47}"/>
              </a:ext>
            </a:extLst>
          </p:cNvPr>
          <p:cNvSpPr>
            <a:spLocks noGrp="1"/>
          </p:cNvSpPr>
          <p:nvPr>
            <p:ph type="title"/>
          </p:nvPr>
        </p:nvSpPr>
        <p:spPr>
          <a:xfrm>
            <a:off x="1635181" y="2524993"/>
            <a:ext cx="8921637" cy="1808014"/>
          </a:xfrm>
        </p:spPr>
        <p:txBody>
          <a:bodyPr/>
          <a:lstStyle/>
          <a:p>
            <a:pPr algn="ctr"/>
            <a:r>
              <a:rPr lang="en-US" b="1" dirty="0">
                <a:solidFill>
                  <a:schemeClr val="accent5">
                    <a:lumMod val="75000"/>
                  </a:schemeClr>
                </a:solidFill>
                <a:latin typeface="Montserrat ExtraBold" pitchFamily="2" charset="77"/>
              </a:rPr>
              <a:t>Thank you!</a:t>
            </a:r>
            <a:endParaRPr lang="en-US" spc="50" dirty="0">
              <a:solidFill>
                <a:schemeClr val="tx1"/>
              </a:solidFill>
              <a:latin typeface="Montserrat Medium" pitchFamily="2" charset="77"/>
            </a:endParaRPr>
          </a:p>
        </p:txBody>
      </p:sp>
      <p:pic>
        <p:nvPicPr>
          <p:cNvPr id="11" name="Picture 10">
            <a:extLst>
              <a:ext uri="{FF2B5EF4-FFF2-40B4-BE49-F238E27FC236}">
                <a16:creationId xmlns:a16="http://schemas.microsoft.com/office/drawing/2014/main" id="{7C2C0DEF-5E05-44B5-617D-E801279D3A2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cxnSp>
        <p:nvCxnSpPr>
          <p:cNvPr id="2" name="Straight Connector 1">
            <a:extLst>
              <a:ext uri="{FF2B5EF4-FFF2-40B4-BE49-F238E27FC236}">
                <a16:creationId xmlns:a16="http://schemas.microsoft.com/office/drawing/2014/main" id="{8FEBA6EB-234A-671E-3912-D5291541483C}"/>
              </a:ext>
            </a:extLst>
          </p:cNvPr>
          <p:cNvCxnSpPr>
            <a:cxnSpLocks/>
          </p:cNvCxnSpPr>
          <p:nvPr/>
        </p:nvCxnSpPr>
        <p:spPr>
          <a:xfrm>
            <a:off x="4858871" y="3940424"/>
            <a:ext cx="7458635" cy="0"/>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897151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C678326-428A-75D5-5BEB-81AD4B498A5F}"/>
              </a:ext>
            </a:extLst>
          </p:cNvPr>
          <p:cNvSpPr/>
          <p:nvPr/>
        </p:nvSpPr>
        <p:spPr>
          <a:xfrm>
            <a:off x="56812" y="487964"/>
            <a:ext cx="12192000" cy="1311643"/>
          </a:xfrm>
          <a:prstGeom prst="rect">
            <a:avLst/>
          </a:prstGeom>
          <a:solidFill>
            <a:schemeClr val="bg1"/>
          </a:solidFill>
        </p:spPr>
        <p:txBody>
          <a:bodyPr wrap="none" rtlCol="0" anchor="ctr">
            <a:spAutoFit/>
          </a:bodyPr>
          <a:lstStyle/>
          <a:p>
            <a:pPr algn="ctr"/>
            <a:endParaRPr lang="en-US" dirty="0">
              <a:latin typeface="Verdana"/>
              <a:cs typeface="Verdana"/>
            </a:endParaRPr>
          </a:p>
        </p:txBody>
      </p:sp>
      <p:sp>
        <p:nvSpPr>
          <p:cNvPr id="27" name="Rectangle 26">
            <a:extLst>
              <a:ext uri="{FF2B5EF4-FFF2-40B4-BE49-F238E27FC236}">
                <a16:creationId xmlns:a16="http://schemas.microsoft.com/office/drawing/2014/main" id="{ECB783EF-EB95-A4C8-901D-2AFE4C30E9FD}"/>
              </a:ext>
            </a:extLst>
          </p:cNvPr>
          <p:cNvSpPr/>
          <p:nvPr/>
        </p:nvSpPr>
        <p:spPr>
          <a:xfrm>
            <a:off x="0" y="487964"/>
            <a:ext cx="5444836" cy="6399837"/>
          </a:xfrm>
          <a:prstGeom prst="rect">
            <a:avLst/>
          </a:prstGeom>
          <a:solidFill>
            <a:srgbClr val="6ABD65"/>
          </a:solidFill>
        </p:spPr>
        <p:txBody>
          <a:bodyPr wrap="square" rtlCol="0" anchor="ctr">
            <a:spAutoFit/>
          </a:bodyPr>
          <a:lstStyle/>
          <a:p>
            <a:pPr algn="ctr"/>
            <a:endParaRPr lang="en-US" dirty="0">
              <a:latin typeface="Verdana"/>
              <a:cs typeface="Verdana"/>
            </a:endParaRPr>
          </a:p>
        </p:txBody>
      </p:sp>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pic>
        <p:nvPicPr>
          <p:cNvPr id="29" name="Picture 28" descr="A logo with a fruit on it&#10;&#10;Description automatically generated">
            <a:extLst>
              <a:ext uri="{FF2B5EF4-FFF2-40B4-BE49-F238E27FC236}">
                <a16:creationId xmlns:a16="http://schemas.microsoft.com/office/drawing/2014/main" id="{428049EA-81AB-2F0B-33B1-02FC116608E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56548" y="487964"/>
            <a:ext cx="2637649" cy="1702786"/>
          </a:xfrm>
          <a:prstGeom prst="rect">
            <a:avLst/>
          </a:prstGeom>
        </p:spPr>
      </p:pic>
      <p:sp>
        <p:nvSpPr>
          <p:cNvPr id="14" name="Content Placeholder 2">
            <a:extLst>
              <a:ext uri="{FF2B5EF4-FFF2-40B4-BE49-F238E27FC236}">
                <a16:creationId xmlns:a16="http://schemas.microsoft.com/office/drawing/2014/main" id="{B2C9876D-3D65-4546-97A6-BE3FBF47F5AC}"/>
              </a:ext>
            </a:extLst>
          </p:cNvPr>
          <p:cNvSpPr txBox="1">
            <a:spLocks/>
          </p:cNvSpPr>
          <p:nvPr/>
        </p:nvSpPr>
        <p:spPr>
          <a:xfrm>
            <a:off x="5883057" y="2850541"/>
            <a:ext cx="7038844" cy="2052953"/>
          </a:xfrm>
          <a:prstGeom prst="rect">
            <a:avLst/>
          </a:prstGeom>
        </p:spPr>
        <p:txBody>
          <a:bodyPr vert="horz" lIns="91440" tIns="45720" rIns="91440" bIns="45720" rtlCol="0">
            <a:noAutofit/>
          </a:bodyPr>
          <a:lstStyle>
            <a:lvl1pPr marL="228600" indent="-228600"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b="1" dirty="0">
                <a:solidFill>
                  <a:schemeClr val="accent5">
                    <a:lumMod val="75000"/>
                  </a:schemeClr>
                </a:solidFill>
                <a:latin typeface="Montserrat ExtraBold" pitchFamily="2" charset="77"/>
              </a:rPr>
              <a:t>Danielle Findlay</a:t>
            </a:r>
          </a:p>
          <a:p>
            <a:pPr marL="0" indent="0">
              <a:buNone/>
            </a:pPr>
            <a:endParaRPr lang="en-US" sz="1600" spc="50" dirty="0">
              <a:latin typeface="Verdana" panose="020B0604030504040204" pitchFamily="34" charset="0"/>
              <a:ea typeface="Verdana" panose="020B0604030504040204" pitchFamily="34" charset="0"/>
            </a:endParaRPr>
          </a:p>
          <a:p>
            <a:pPr marL="0" indent="0">
              <a:buNone/>
            </a:pPr>
            <a:r>
              <a:rPr lang="en-US" sz="1600" spc="50" dirty="0">
                <a:latin typeface="Montserrat Medium" pitchFamily="2" charset="77"/>
                <a:ea typeface="Verdana" panose="020B0604030504040204" pitchFamily="34" charset="0"/>
              </a:rPr>
              <a:t>VON Ontario Student Nutrition Program, </a:t>
            </a:r>
          </a:p>
          <a:p>
            <a:pPr marL="0" indent="0">
              <a:buNone/>
            </a:pPr>
            <a:r>
              <a:rPr lang="en-US" sz="1600" spc="50" dirty="0">
                <a:latin typeface="Montserrat Medium" pitchFamily="2" charset="77"/>
                <a:ea typeface="Verdana" panose="020B0604030504040204" pitchFamily="34" charset="0"/>
              </a:rPr>
              <a:t>Southwest Region </a:t>
            </a:r>
          </a:p>
          <a:p>
            <a:pPr marL="0" indent="0">
              <a:buNone/>
            </a:pPr>
            <a:endParaRPr lang="en-US" sz="1600" spc="50" dirty="0">
              <a:latin typeface="Montserrat Medium" pitchFamily="2" charset="77"/>
              <a:ea typeface="Verdana" panose="020B0604030504040204" pitchFamily="34" charset="0"/>
            </a:endParaRPr>
          </a:p>
          <a:p>
            <a:pPr marL="0" indent="0">
              <a:buNone/>
            </a:pPr>
            <a:r>
              <a:rPr lang="en-US" sz="1600" spc="50" dirty="0">
                <a:latin typeface="Montserrat Medium" pitchFamily="2" charset="77"/>
                <a:ea typeface="Verdana" panose="020B0604030504040204" pitchFamily="34" charset="0"/>
              </a:rPr>
              <a:t>Supervisor of Community Relations </a:t>
            </a:r>
            <a:endParaRPr lang="en-CA" sz="1600" spc="50" dirty="0">
              <a:latin typeface="Montserrat Medium" pitchFamily="2" charset="77"/>
              <a:ea typeface="Verdana" panose="020B0604030504040204" pitchFamily="34" charset="0"/>
            </a:endParaRPr>
          </a:p>
        </p:txBody>
      </p:sp>
      <p:cxnSp>
        <p:nvCxnSpPr>
          <p:cNvPr id="5" name="Straight Connector 4">
            <a:extLst>
              <a:ext uri="{FF2B5EF4-FFF2-40B4-BE49-F238E27FC236}">
                <a16:creationId xmlns:a16="http://schemas.microsoft.com/office/drawing/2014/main" id="{AC44EAA4-AF56-FD43-89F7-93B8CE0F08B6}"/>
              </a:ext>
            </a:extLst>
          </p:cNvPr>
          <p:cNvCxnSpPr>
            <a:cxnSpLocks/>
          </p:cNvCxnSpPr>
          <p:nvPr/>
        </p:nvCxnSpPr>
        <p:spPr>
          <a:xfrm flipV="1">
            <a:off x="3884103" y="2538381"/>
            <a:ext cx="4770040" cy="23844"/>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pic>
        <p:nvPicPr>
          <p:cNvPr id="18" name="Picture 17" descr="A person smiling at camera&#10;&#10;Description automatically generated">
            <a:extLst>
              <a:ext uri="{FF2B5EF4-FFF2-40B4-BE49-F238E27FC236}">
                <a16:creationId xmlns:a16="http://schemas.microsoft.com/office/drawing/2014/main" id="{958BC388-9948-4499-3EA1-D05C2EE0F60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86802" y="1026087"/>
            <a:ext cx="2657706" cy="5343949"/>
          </a:xfrm>
          <a:prstGeom prst="rect">
            <a:avLst/>
          </a:prstGeom>
        </p:spPr>
      </p:pic>
    </p:spTree>
    <p:extLst>
      <p:ext uri="{BB962C8B-B14F-4D97-AF65-F5344CB8AC3E}">
        <p14:creationId xmlns:p14="http://schemas.microsoft.com/office/powerpoint/2010/main" val="20952446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2928" y="446088"/>
            <a:ext cx="8921637" cy="1154112"/>
          </a:xfrm>
        </p:spPr>
        <p:txBody>
          <a:bodyPr/>
          <a:lstStyle/>
          <a:p>
            <a:r>
              <a:rPr lang="en-US" b="1" dirty="0"/>
              <a:t>References</a:t>
            </a:r>
          </a:p>
        </p:txBody>
      </p:sp>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23" name="Content Placeholder 1">
            <a:extLst>
              <a:ext uri="{FF2B5EF4-FFF2-40B4-BE49-F238E27FC236}">
                <a16:creationId xmlns:a16="http://schemas.microsoft.com/office/drawing/2014/main" id="{4892E629-A73C-429B-9AC3-856F9F89AE0B}"/>
              </a:ext>
            </a:extLst>
          </p:cNvPr>
          <p:cNvSpPr txBox="1">
            <a:spLocks/>
          </p:cNvSpPr>
          <p:nvPr/>
        </p:nvSpPr>
        <p:spPr>
          <a:xfrm>
            <a:off x="1696656" y="2777502"/>
            <a:ext cx="8494984" cy="3503022"/>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AutoNum type="arabicPeriod"/>
            </a:pPr>
            <a:r>
              <a:rPr lang="en-CA" sz="1600" u="none" strike="noStrike" dirty="0">
                <a:solidFill>
                  <a:srgbClr val="000000"/>
                </a:solidFill>
                <a:effectLst/>
                <a:latin typeface="Montserrat Medium" pitchFamily="2" charset="77"/>
              </a:rPr>
              <a:t>Shifting: Goal/Project Planning Template for school Nutrition Programs . FoodCorps. (n.d.). </a:t>
            </a:r>
            <a:r>
              <a:rPr lang="en-CA" sz="1600" u="none" strike="noStrike" dirty="0">
                <a:solidFill>
                  <a:srgbClr val="000000"/>
                </a:solidFill>
                <a:effectLst/>
                <a:latin typeface="Montserrat Medium" pitchFamily="2" charset="77"/>
                <a:hlinkClick r:id="rId4"/>
              </a:rPr>
              <a:t>https://foodcorps.org/wp-content/uploads/2023/03/PY23_SHIFTING-tool_-School-Nutrition-Programs.pdf</a:t>
            </a:r>
            <a:r>
              <a:rPr lang="en-CA" sz="1600" u="none" strike="noStrike" dirty="0">
                <a:solidFill>
                  <a:srgbClr val="000000"/>
                </a:solidFill>
                <a:effectLst/>
                <a:latin typeface="Montserrat Medium" pitchFamily="2" charset="77"/>
              </a:rPr>
              <a:t>  </a:t>
            </a:r>
          </a:p>
          <a:p>
            <a:pPr>
              <a:buFont typeface="Arial"/>
              <a:buAutoNum type="arabicPeriod"/>
            </a:pPr>
            <a:r>
              <a:rPr lang="en-CA" sz="1600" u="none" strike="noStrike" dirty="0">
                <a:solidFill>
                  <a:srgbClr val="000000"/>
                </a:solidFill>
                <a:effectLst/>
                <a:latin typeface="Montserrat Medium" pitchFamily="2" charset="77"/>
              </a:rPr>
              <a:t>2023 student census. Greater Essex County District School Board. (n.d.). </a:t>
            </a:r>
            <a:r>
              <a:rPr lang="en-CA" sz="1600" u="none" strike="noStrike" dirty="0">
                <a:solidFill>
                  <a:srgbClr val="000000"/>
                </a:solidFill>
                <a:effectLst/>
                <a:latin typeface="Montserrat Medium" pitchFamily="2" charset="77"/>
                <a:hlinkClick r:id="rId5"/>
              </a:rPr>
              <a:t>https://www.publicboard.ca/en/about-gecdsb/2023-student-census.aspx</a:t>
            </a:r>
            <a:r>
              <a:rPr lang="en-CA" sz="1600" u="none" strike="noStrike" dirty="0">
                <a:solidFill>
                  <a:srgbClr val="000000"/>
                </a:solidFill>
                <a:effectLst/>
                <a:latin typeface="Montserrat Medium" pitchFamily="2" charset="77"/>
              </a:rPr>
              <a:t>  </a:t>
            </a:r>
          </a:p>
          <a:p>
            <a:pPr>
              <a:buFont typeface="Arial"/>
              <a:buAutoNum type="arabicPeriod"/>
            </a:pPr>
            <a:r>
              <a:rPr lang="en-CA" sz="1600" u="none" strike="noStrike" dirty="0">
                <a:solidFill>
                  <a:srgbClr val="000000"/>
                </a:solidFill>
                <a:effectLst/>
                <a:latin typeface="Montserrat Medium" pitchFamily="2" charset="77"/>
              </a:rPr>
              <a:t>Canada, E. and S. D. (2024, June 20). Government of Canada. </a:t>
            </a:r>
            <a:r>
              <a:rPr lang="en-CA" sz="1600" u="none" strike="noStrike" dirty="0" err="1">
                <a:solidFill>
                  <a:srgbClr val="000000"/>
                </a:solidFill>
                <a:effectLst/>
                <a:latin typeface="Montserrat Medium" pitchFamily="2" charset="77"/>
              </a:rPr>
              <a:t>Canada.ca</a:t>
            </a:r>
            <a:r>
              <a:rPr lang="en-CA" sz="1600" u="none" strike="noStrike" dirty="0">
                <a:solidFill>
                  <a:srgbClr val="000000"/>
                </a:solidFill>
                <a:effectLst/>
                <a:latin typeface="Montserrat Medium" pitchFamily="2" charset="77"/>
              </a:rPr>
              <a:t>. </a:t>
            </a:r>
            <a:r>
              <a:rPr lang="en-CA" sz="1600" u="none" strike="noStrike" dirty="0">
                <a:solidFill>
                  <a:srgbClr val="000000"/>
                </a:solidFill>
                <a:effectLst/>
                <a:latin typeface="Montserrat Medium" pitchFamily="2" charset="77"/>
                <a:hlinkClick r:id="rId6"/>
              </a:rPr>
              <a:t>https://www.canada.ca/en/employment-social-development/programs/school-food/reports/national-policy.html</a:t>
            </a:r>
            <a:r>
              <a:rPr lang="en-CA" sz="1600" u="none" strike="noStrike" dirty="0">
                <a:solidFill>
                  <a:srgbClr val="000000"/>
                </a:solidFill>
                <a:effectLst/>
                <a:latin typeface="Montserrat Medium" pitchFamily="2" charset="77"/>
              </a:rPr>
              <a:t>  </a:t>
            </a:r>
          </a:p>
        </p:txBody>
      </p:sp>
      <p:cxnSp>
        <p:nvCxnSpPr>
          <p:cNvPr id="4" name="Straight Connector 3">
            <a:extLst>
              <a:ext uri="{FF2B5EF4-FFF2-40B4-BE49-F238E27FC236}">
                <a16:creationId xmlns:a16="http://schemas.microsoft.com/office/drawing/2014/main" id="{25956724-DBB0-104D-F60C-B09EE64605EF}"/>
              </a:ext>
            </a:extLst>
          </p:cNvPr>
          <p:cNvCxnSpPr>
            <a:cxnSpLocks/>
          </p:cNvCxnSpPr>
          <p:nvPr/>
        </p:nvCxnSpPr>
        <p:spPr>
          <a:xfrm>
            <a:off x="1256428" y="1600200"/>
            <a:ext cx="0" cy="3482788"/>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043527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2928" y="446088"/>
            <a:ext cx="8921637" cy="1154112"/>
          </a:xfrm>
        </p:spPr>
        <p:txBody>
          <a:bodyPr/>
          <a:lstStyle/>
          <a:p>
            <a:r>
              <a:rPr lang="en-US" b="1" dirty="0"/>
              <a:t>OSNP Gold Standard Framework</a:t>
            </a:r>
          </a:p>
        </p:txBody>
      </p:sp>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pic>
        <p:nvPicPr>
          <p:cNvPr id="12" name="Picture 11">
            <a:extLst>
              <a:ext uri="{FF2B5EF4-FFF2-40B4-BE49-F238E27FC236}">
                <a16:creationId xmlns:a16="http://schemas.microsoft.com/office/drawing/2014/main" id="{DC5C32F8-49C4-1D0B-BFCE-BB41D0AE7C7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255656" y="4211253"/>
            <a:ext cx="1466498" cy="1407696"/>
          </a:xfrm>
          <a:prstGeom prst="rect">
            <a:avLst/>
          </a:prstGeom>
        </p:spPr>
      </p:pic>
      <p:sp>
        <p:nvSpPr>
          <p:cNvPr id="18" name="Content Placeholder 2">
            <a:extLst>
              <a:ext uri="{FF2B5EF4-FFF2-40B4-BE49-F238E27FC236}">
                <a16:creationId xmlns:a16="http://schemas.microsoft.com/office/drawing/2014/main" id="{67878617-70E3-B6AD-F18C-1A6735CEC854}"/>
              </a:ext>
            </a:extLst>
          </p:cNvPr>
          <p:cNvSpPr>
            <a:spLocks noGrp="1"/>
          </p:cNvSpPr>
          <p:nvPr>
            <p:ph idx="1"/>
          </p:nvPr>
        </p:nvSpPr>
        <p:spPr>
          <a:xfrm>
            <a:off x="2611262" y="3399826"/>
            <a:ext cx="1674769" cy="902624"/>
          </a:xfrm>
        </p:spPr>
        <p:txBody>
          <a:bodyPr/>
          <a:lstStyle/>
          <a:p>
            <a:pPr marL="0" indent="0" algn="ctr">
              <a:buNone/>
            </a:pPr>
            <a:r>
              <a:rPr lang="en-US" sz="2000" b="1" dirty="0">
                <a:solidFill>
                  <a:schemeClr val="accent5"/>
                </a:solidFill>
                <a:latin typeface="Montserrat ExtraBold" pitchFamily="2" charset="77"/>
              </a:rPr>
              <a:t>Nutrition</a:t>
            </a:r>
          </a:p>
          <a:p>
            <a:endParaRPr lang="en-US" sz="2000" b="1" dirty="0">
              <a:latin typeface="Montserrat ExtraBold" pitchFamily="2" charset="77"/>
            </a:endParaRPr>
          </a:p>
        </p:txBody>
      </p:sp>
      <p:pic>
        <p:nvPicPr>
          <p:cNvPr id="19" name="Picture 18">
            <a:extLst>
              <a:ext uri="{FF2B5EF4-FFF2-40B4-BE49-F238E27FC236}">
                <a16:creationId xmlns:a16="http://schemas.microsoft.com/office/drawing/2014/main" id="{1145F915-B720-A8D7-1DA3-37E0F8CD277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814426" y="2027739"/>
            <a:ext cx="1343631" cy="1289756"/>
          </a:xfrm>
          <a:prstGeom prst="rect">
            <a:avLst/>
          </a:prstGeom>
        </p:spPr>
      </p:pic>
      <p:pic>
        <p:nvPicPr>
          <p:cNvPr id="23" name="Picture 22">
            <a:extLst>
              <a:ext uri="{FF2B5EF4-FFF2-40B4-BE49-F238E27FC236}">
                <a16:creationId xmlns:a16="http://schemas.microsoft.com/office/drawing/2014/main" id="{07F6DC72-22E3-5260-D15B-2C70ED4F45C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401812" y="2012499"/>
            <a:ext cx="1343631" cy="1289756"/>
          </a:xfrm>
          <a:prstGeom prst="rect">
            <a:avLst/>
          </a:prstGeom>
        </p:spPr>
      </p:pic>
      <p:sp>
        <p:nvSpPr>
          <p:cNvPr id="24" name="Content Placeholder 2">
            <a:extLst>
              <a:ext uri="{FF2B5EF4-FFF2-40B4-BE49-F238E27FC236}">
                <a16:creationId xmlns:a16="http://schemas.microsoft.com/office/drawing/2014/main" id="{79173631-3805-406C-3260-0DA176FA68C9}"/>
              </a:ext>
            </a:extLst>
          </p:cNvPr>
          <p:cNvSpPr txBox="1">
            <a:spLocks/>
          </p:cNvSpPr>
          <p:nvPr/>
        </p:nvSpPr>
        <p:spPr>
          <a:xfrm>
            <a:off x="5255131" y="3384829"/>
            <a:ext cx="1674769" cy="902624"/>
          </a:xfrm>
          <a:prstGeom prst="rect">
            <a:avLst/>
          </a:prstGeom>
        </p:spPr>
        <p:txBody>
          <a:bodyPr vert="horz" lIns="91440" tIns="45720" rIns="91440" bIns="45720" rtlCol="0">
            <a:noAutofit/>
          </a:bodyPr>
          <a:lstStyle>
            <a:lvl1pPr marL="228600" indent="-228600"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2000" b="1" dirty="0">
                <a:solidFill>
                  <a:schemeClr val="tx2"/>
                </a:solidFill>
                <a:latin typeface="Montserrat ExtraBold" pitchFamily="2" charset="77"/>
              </a:rPr>
              <a:t>Food Safety</a:t>
            </a:r>
          </a:p>
          <a:p>
            <a:endParaRPr lang="en-US" sz="2000" b="1" dirty="0">
              <a:solidFill>
                <a:schemeClr val="tx2"/>
              </a:solidFill>
              <a:latin typeface="Montserrat ExtraBold" pitchFamily="2" charset="77"/>
            </a:endParaRPr>
          </a:p>
        </p:txBody>
      </p:sp>
      <p:pic>
        <p:nvPicPr>
          <p:cNvPr id="25" name="Picture 24">
            <a:extLst>
              <a:ext uri="{FF2B5EF4-FFF2-40B4-BE49-F238E27FC236}">
                <a16:creationId xmlns:a16="http://schemas.microsoft.com/office/drawing/2014/main" id="{022C523C-63A9-F4D1-0033-DB33882C705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150643" y="1966779"/>
            <a:ext cx="1343631" cy="1289756"/>
          </a:xfrm>
          <a:prstGeom prst="rect">
            <a:avLst/>
          </a:prstGeom>
        </p:spPr>
      </p:pic>
      <p:sp>
        <p:nvSpPr>
          <p:cNvPr id="26" name="Content Placeholder 2">
            <a:extLst>
              <a:ext uri="{FF2B5EF4-FFF2-40B4-BE49-F238E27FC236}">
                <a16:creationId xmlns:a16="http://schemas.microsoft.com/office/drawing/2014/main" id="{CBB9E853-7176-6B99-B9FD-3042030FD7A0}"/>
              </a:ext>
            </a:extLst>
          </p:cNvPr>
          <p:cNvSpPr txBox="1">
            <a:spLocks/>
          </p:cNvSpPr>
          <p:nvPr/>
        </p:nvSpPr>
        <p:spPr>
          <a:xfrm>
            <a:off x="7985073" y="3339109"/>
            <a:ext cx="1674769" cy="902624"/>
          </a:xfrm>
          <a:prstGeom prst="rect">
            <a:avLst/>
          </a:prstGeom>
        </p:spPr>
        <p:txBody>
          <a:bodyPr vert="horz" lIns="91440" tIns="45720" rIns="91440" bIns="45720" rtlCol="0">
            <a:noAutofit/>
          </a:bodyPr>
          <a:lstStyle>
            <a:lvl1pPr marL="228600" indent="-228600"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2000" b="1" dirty="0">
                <a:solidFill>
                  <a:schemeClr val="accent6"/>
                </a:solidFill>
                <a:latin typeface="Montserrat ExtraBold" pitchFamily="2" charset="77"/>
              </a:rPr>
              <a:t>Program Planning</a:t>
            </a:r>
          </a:p>
          <a:p>
            <a:endParaRPr lang="en-US" sz="2000" b="1" dirty="0">
              <a:solidFill>
                <a:schemeClr val="accent6"/>
              </a:solidFill>
              <a:latin typeface="Montserrat ExtraBold" pitchFamily="2" charset="77"/>
            </a:endParaRPr>
          </a:p>
        </p:txBody>
      </p:sp>
      <p:pic>
        <p:nvPicPr>
          <p:cNvPr id="27" name="Picture 26">
            <a:extLst>
              <a:ext uri="{FF2B5EF4-FFF2-40B4-BE49-F238E27FC236}">
                <a16:creationId xmlns:a16="http://schemas.microsoft.com/office/drawing/2014/main" id="{95264CA7-361B-925B-DD7A-5DB92A35DBA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145525" y="4342267"/>
            <a:ext cx="1343631" cy="1289756"/>
          </a:xfrm>
          <a:prstGeom prst="rect">
            <a:avLst/>
          </a:prstGeom>
        </p:spPr>
      </p:pic>
      <p:sp>
        <p:nvSpPr>
          <p:cNvPr id="28" name="Content Placeholder 2">
            <a:extLst>
              <a:ext uri="{FF2B5EF4-FFF2-40B4-BE49-F238E27FC236}">
                <a16:creationId xmlns:a16="http://schemas.microsoft.com/office/drawing/2014/main" id="{C2139F5C-1C91-5E1D-A350-1EA3124E31E7}"/>
              </a:ext>
            </a:extLst>
          </p:cNvPr>
          <p:cNvSpPr txBox="1">
            <a:spLocks/>
          </p:cNvSpPr>
          <p:nvPr/>
        </p:nvSpPr>
        <p:spPr>
          <a:xfrm>
            <a:off x="657837" y="5697890"/>
            <a:ext cx="2457907" cy="902624"/>
          </a:xfrm>
          <a:prstGeom prst="rect">
            <a:avLst/>
          </a:prstGeom>
        </p:spPr>
        <p:txBody>
          <a:bodyPr vert="horz" lIns="91440" tIns="45720" rIns="91440" bIns="45720" rtlCol="0">
            <a:noAutofit/>
          </a:bodyPr>
          <a:lstStyle>
            <a:lvl1pPr marL="228600" indent="-228600"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2000" b="1" dirty="0">
                <a:solidFill>
                  <a:schemeClr val="accent5">
                    <a:lumMod val="75000"/>
                  </a:schemeClr>
                </a:solidFill>
                <a:latin typeface="Montserrat ExtraBold" pitchFamily="2" charset="77"/>
              </a:rPr>
              <a:t>Program Sustainability</a:t>
            </a:r>
          </a:p>
          <a:p>
            <a:endParaRPr lang="en-US" sz="2000" b="1" dirty="0">
              <a:solidFill>
                <a:schemeClr val="accent5">
                  <a:lumMod val="75000"/>
                </a:schemeClr>
              </a:solidFill>
              <a:latin typeface="Montserrat ExtraBold" pitchFamily="2" charset="77"/>
            </a:endParaRPr>
          </a:p>
        </p:txBody>
      </p:sp>
      <p:pic>
        <p:nvPicPr>
          <p:cNvPr id="29" name="Picture 28">
            <a:extLst>
              <a:ext uri="{FF2B5EF4-FFF2-40B4-BE49-F238E27FC236}">
                <a16:creationId xmlns:a16="http://schemas.microsoft.com/office/drawing/2014/main" id="{4827EF3A-90AF-7E69-F337-6129C378A31A}"/>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3830327" y="4407497"/>
            <a:ext cx="1343631" cy="1289756"/>
          </a:xfrm>
          <a:prstGeom prst="rect">
            <a:avLst/>
          </a:prstGeom>
        </p:spPr>
      </p:pic>
      <p:sp>
        <p:nvSpPr>
          <p:cNvPr id="30" name="Content Placeholder 2">
            <a:extLst>
              <a:ext uri="{FF2B5EF4-FFF2-40B4-BE49-F238E27FC236}">
                <a16:creationId xmlns:a16="http://schemas.microsoft.com/office/drawing/2014/main" id="{9D50DAAE-DF3B-C694-4EB6-D1B7882C4D56}"/>
              </a:ext>
            </a:extLst>
          </p:cNvPr>
          <p:cNvSpPr txBox="1">
            <a:spLocks/>
          </p:cNvSpPr>
          <p:nvPr/>
        </p:nvSpPr>
        <p:spPr>
          <a:xfrm>
            <a:off x="3342639" y="5717400"/>
            <a:ext cx="2457907" cy="902624"/>
          </a:xfrm>
          <a:prstGeom prst="rect">
            <a:avLst/>
          </a:prstGeom>
        </p:spPr>
        <p:txBody>
          <a:bodyPr vert="horz" lIns="91440" tIns="45720" rIns="91440" bIns="45720" rtlCol="0">
            <a:noAutofit/>
          </a:bodyPr>
          <a:lstStyle>
            <a:lvl1pPr marL="228600" indent="-228600"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2000" b="1" dirty="0">
                <a:solidFill>
                  <a:schemeClr val="accent6">
                    <a:lumMod val="60000"/>
                    <a:lumOff val="40000"/>
                  </a:schemeClr>
                </a:solidFill>
                <a:latin typeface="Montserrat ExtraBold" pitchFamily="2" charset="77"/>
              </a:rPr>
              <a:t>Equity &amp; Inclusion</a:t>
            </a:r>
          </a:p>
          <a:p>
            <a:endParaRPr lang="en-US" sz="2000" b="1" dirty="0">
              <a:solidFill>
                <a:schemeClr val="accent6">
                  <a:lumMod val="60000"/>
                  <a:lumOff val="40000"/>
                </a:schemeClr>
              </a:solidFill>
              <a:latin typeface="Montserrat ExtraBold" pitchFamily="2" charset="77"/>
            </a:endParaRPr>
          </a:p>
        </p:txBody>
      </p:sp>
      <p:pic>
        <p:nvPicPr>
          <p:cNvPr id="31" name="Picture 30">
            <a:extLst>
              <a:ext uri="{FF2B5EF4-FFF2-40B4-BE49-F238E27FC236}">
                <a16:creationId xmlns:a16="http://schemas.microsoft.com/office/drawing/2014/main" id="{E7CFD12B-AE12-B57D-A42B-C04CA5BB2C78}"/>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6611787" y="4287453"/>
            <a:ext cx="1343632" cy="1289757"/>
          </a:xfrm>
          <a:prstGeom prst="rect">
            <a:avLst/>
          </a:prstGeom>
        </p:spPr>
      </p:pic>
      <p:sp>
        <p:nvSpPr>
          <p:cNvPr id="32" name="Content Placeholder 2">
            <a:extLst>
              <a:ext uri="{FF2B5EF4-FFF2-40B4-BE49-F238E27FC236}">
                <a16:creationId xmlns:a16="http://schemas.microsoft.com/office/drawing/2014/main" id="{E8CFD44A-E1E9-A5E0-8587-674E617EF1E4}"/>
              </a:ext>
            </a:extLst>
          </p:cNvPr>
          <p:cNvSpPr txBox="1">
            <a:spLocks/>
          </p:cNvSpPr>
          <p:nvPr/>
        </p:nvSpPr>
        <p:spPr>
          <a:xfrm>
            <a:off x="6054650" y="5671100"/>
            <a:ext cx="2457907" cy="902624"/>
          </a:xfrm>
          <a:prstGeom prst="rect">
            <a:avLst/>
          </a:prstGeom>
        </p:spPr>
        <p:txBody>
          <a:bodyPr vert="horz" lIns="91440" tIns="45720" rIns="91440" bIns="45720" rtlCol="0">
            <a:noAutofit/>
          </a:bodyPr>
          <a:lstStyle>
            <a:lvl1pPr marL="228600" indent="-228600"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2000" b="1" dirty="0">
                <a:solidFill>
                  <a:srgbClr val="FF0000"/>
                </a:solidFill>
                <a:latin typeface="Montserrat ExtraBold" pitchFamily="2" charset="77"/>
              </a:rPr>
              <a:t>Engagement Strategies</a:t>
            </a:r>
          </a:p>
          <a:p>
            <a:endParaRPr lang="en-US" sz="2000" b="1" dirty="0">
              <a:solidFill>
                <a:srgbClr val="FF0000"/>
              </a:solidFill>
              <a:latin typeface="Montserrat ExtraBold" pitchFamily="2" charset="77"/>
            </a:endParaRPr>
          </a:p>
        </p:txBody>
      </p:sp>
      <p:sp>
        <p:nvSpPr>
          <p:cNvPr id="33" name="Content Placeholder 2">
            <a:extLst>
              <a:ext uri="{FF2B5EF4-FFF2-40B4-BE49-F238E27FC236}">
                <a16:creationId xmlns:a16="http://schemas.microsoft.com/office/drawing/2014/main" id="{E5551C5E-4933-0D03-627D-78DD2C07F299}"/>
              </a:ext>
            </a:extLst>
          </p:cNvPr>
          <p:cNvSpPr txBox="1">
            <a:spLocks/>
          </p:cNvSpPr>
          <p:nvPr/>
        </p:nvSpPr>
        <p:spPr>
          <a:xfrm>
            <a:off x="8846194" y="5671100"/>
            <a:ext cx="2457907" cy="902624"/>
          </a:xfrm>
          <a:prstGeom prst="rect">
            <a:avLst/>
          </a:prstGeom>
        </p:spPr>
        <p:txBody>
          <a:bodyPr vert="horz" lIns="91440" tIns="45720" rIns="91440" bIns="45720" rtlCol="0">
            <a:noAutofit/>
          </a:bodyPr>
          <a:lstStyle>
            <a:lvl1pPr marL="228600" indent="-228600"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2000" b="1" dirty="0">
                <a:solidFill>
                  <a:srgbClr val="F6CE46"/>
                </a:solidFill>
                <a:latin typeface="Montserrat ExtraBold" pitchFamily="2" charset="77"/>
              </a:rPr>
              <a:t>Food </a:t>
            </a:r>
          </a:p>
          <a:p>
            <a:pPr marL="0" indent="0" algn="ctr">
              <a:buFont typeface="Arial"/>
              <a:buNone/>
            </a:pPr>
            <a:r>
              <a:rPr lang="en-US" sz="2000" b="1" dirty="0">
                <a:solidFill>
                  <a:srgbClr val="F6CE46"/>
                </a:solidFill>
                <a:latin typeface="Montserrat ExtraBold" pitchFamily="2" charset="77"/>
              </a:rPr>
              <a:t>Literacy</a:t>
            </a:r>
          </a:p>
          <a:p>
            <a:endParaRPr lang="en-US" sz="2000" b="1" dirty="0">
              <a:solidFill>
                <a:srgbClr val="FF0000"/>
              </a:solidFill>
              <a:latin typeface="Montserrat ExtraBold" pitchFamily="2" charset="77"/>
            </a:endParaRPr>
          </a:p>
        </p:txBody>
      </p:sp>
    </p:spTree>
    <p:extLst>
      <p:ext uri="{BB962C8B-B14F-4D97-AF65-F5344CB8AC3E}">
        <p14:creationId xmlns:p14="http://schemas.microsoft.com/office/powerpoint/2010/main" val="3762190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2928" y="446088"/>
            <a:ext cx="8921637" cy="1154112"/>
          </a:xfrm>
        </p:spPr>
        <p:txBody>
          <a:bodyPr/>
          <a:lstStyle/>
          <a:p>
            <a:r>
              <a:rPr lang="en-US" b="1" dirty="0">
                <a:latin typeface="Montserrat ExtraBold" pitchFamily="2" charset="77"/>
              </a:rPr>
              <a:t>FoodCorps’ S.H.I.F.T.I.N.G. Tool </a:t>
            </a:r>
          </a:p>
        </p:txBody>
      </p:sp>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23" name="Content Placeholder 2">
            <a:extLst>
              <a:ext uri="{FF2B5EF4-FFF2-40B4-BE49-F238E27FC236}">
                <a16:creationId xmlns:a16="http://schemas.microsoft.com/office/drawing/2014/main" id="{8BD10C66-5EC4-FABE-B7C9-BEF4D88B3F67}"/>
              </a:ext>
            </a:extLst>
          </p:cNvPr>
          <p:cNvSpPr txBox="1">
            <a:spLocks/>
          </p:cNvSpPr>
          <p:nvPr/>
        </p:nvSpPr>
        <p:spPr>
          <a:xfrm>
            <a:off x="492444" y="2130790"/>
            <a:ext cx="2467752" cy="2041265"/>
          </a:xfrm>
          <a:prstGeom prst="rect">
            <a:avLst/>
          </a:prstGeom>
        </p:spPr>
        <p:txBody>
          <a:bodyPr vert="horz" lIns="91440" tIns="45720" rIns="91440" bIns="45720" rtlCol="0">
            <a:noAutofit/>
          </a:bodyPr>
          <a:lstStyle>
            <a:lvl1pPr marL="228600" indent="-228600"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sz="2000" b="1" spc="50" dirty="0">
                <a:solidFill>
                  <a:schemeClr val="accent5"/>
                </a:solidFill>
                <a:latin typeface="Montserrat ExtraBold" pitchFamily="2" charset="77"/>
              </a:rPr>
              <a:t>S</a:t>
            </a:r>
            <a:r>
              <a:rPr lang="en-CA" sz="1500" b="1" spc="50" dirty="0">
                <a:latin typeface="Montserrat Medium" pitchFamily="2" charset="77"/>
              </a:rPr>
              <a:t>hifting power, resources, and/or access to those most impacted by systemic oppression and/or closest to the work that needs to be done</a:t>
            </a:r>
          </a:p>
          <a:p>
            <a:pPr marL="0" indent="0">
              <a:buNone/>
            </a:pPr>
            <a:endParaRPr lang="en-CA" sz="1500" b="1" spc="50" dirty="0">
              <a:latin typeface="Montserrat Medium" pitchFamily="2" charset="77"/>
            </a:endParaRPr>
          </a:p>
        </p:txBody>
      </p:sp>
      <p:pic>
        <p:nvPicPr>
          <p:cNvPr id="28" name="Picture 27" descr="A logo with a carrot and a carrot&#10;&#10;Description automatically generated">
            <a:extLst>
              <a:ext uri="{FF2B5EF4-FFF2-40B4-BE49-F238E27FC236}">
                <a16:creationId xmlns:a16="http://schemas.microsoft.com/office/drawing/2014/main" id="{E08A0247-D1E0-4807-267C-924510C4FC3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72383" y="629749"/>
            <a:ext cx="4475211" cy="1342563"/>
          </a:xfrm>
          <a:prstGeom prst="rect">
            <a:avLst/>
          </a:prstGeom>
        </p:spPr>
      </p:pic>
      <p:cxnSp>
        <p:nvCxnSpPr>
          <p:cNvPr id="3" name="Straight Connector 2">
            <a:extLst>
              <a:ext uri="{FF2B5EF4-FFF2-40B4-BE49-F238E27FC236}">
                <a16:creationId xmlns:a16="http://schemas.microsoft.com/office/drawing/2014/main" id="{811E7FDC-D55B-1F7A-2662-4F42B0005A31}"/>
              </a:ext>
            </a:extLst>
          </p:cNvPr>
          <p:cNvCxnSpPr>
            <a:cxnSpLocks/>
          </p:cNvCxnSpPr>
          <p:nvPr/>
        </p:nvCxnSpPr>
        <p:spPr>
          <a:xfrm>
            <a:off x="2960196" y="1852551"/>
            <a:ext cx="0" cy="4778829"/>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sp>
        <p:nvSpPr>
          <p:cNvPr id="20" name="Content Placeholder 1">
            <a:extLst>
              <a:ext uri="{FF2B5EF4-FFF2-40B4-BE49-F238E27FC236}">
                <a16:creationId xmlns:a16="http://schemas.microsoft.com/office/drawing/2014/main" id="{C3FFF680-4FA9-B19D-2637-173F49F22F1F}"/>
              </a:ext>
            </a:extLst>
          </p:cNvPr>
          <p:cNvSpPr txBox="1">
            <a:spLocks/>
          </p:cNvSpPr>
          <p:nvPr/>
        </p:nvSpPr>
        <p:spPr>
          <a:xfrm>
            <a:off x="11641275" y="6391745"/>
            <a:ext cx="478544" cy="745192"/>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100" spc="50" dirty="0">
                <a:latin typeface="Montserrat Medium" pitchFamily="2" charset="77"/>
              </a:rPr>
              <a:t>(1)</a:t>
            </a:r>
          </a:p>
        </p:txBody>
      </p:sp>
      <p:cxnSp>
        <p:nvCxnSpPr>
          <p:cNvPr id="4" name="Straight Connector 3">
            <a:extLst>
              <a:ext uri="{FF2B5EF4-FFF2-40B4-BE49-F238E27FC236}">
                <a16:creationId xmlns:a16="http://schemas.microsoft.com/office/drawing/2014/main" id="{A8219C02-4547-51B2-45F9-423C47164A75}"/>
              </a:ext>
            </a:extLst>
          </p:cNvPr>
          <p:cNvCxnSpPr>
            <a:cxnSpLocks/>
          </p:cNvCxnSpPr>
          <p:nvPr/>
        </p:nvCxnSpPr>
        <p:spPr>
          <a:xfrm>
            <a:off x="5988426" y="1852152"/>
            <a:ext cx="0" cy="4778829"/>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cxnSp>
        <p:nvCxnSpPr>
          <p:cNvPr id="5" name="Straight Connector 4">
            <a:extLst>
              <a:ext uri="{FF2B5EF4-FFF2-40B4-BE49-F238E27FC236}">
                <a16:creationId xmlns:a16="http://schemas.microsoft.com/office/drawing/2014/main" id="{E6E0CC10-F42D-954A-35A2-9C03D186BB2E}"/>
              </a:ext>
            </a:extLst>
          </p:cNvPr>
          <p:cNvCxnSpPr>
            <a:cxnSpLocks/>
          </p:cNvCxnSpPr>
          <p:nvPr/>
        </p:nvCxnSpPr>
        <p:spPr>
          <a:xfrm>
            <a:off x="8915519" y="1852152"/>
            <a:ext cx="0" cy="4778829"/>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cxnSp>
        <p:nvCxnSpPr>
          <p:cNvPr id="6" name="Straight Connector 5">
            <a:extLst>
              <a:ext uri="{FF2B5EF4-FFF2-40B4-BE49-F238E27FC236}">
                <a16:creationId xmlns:a16="http://schemas.microsoft.com/office/drawing/2014/main" id="{C329EE21-6CC8-0F7C-3A40-416B68E36AA0}"/>
              </a:ext>
            </a:extLst>
          </p:cNvPr>
          <p:cNvCxnSpPr>
            <a:cxnSpLocks/>
          </p:cNvCxnSpPr>
          <p:nvPr/>
        </p:nvCxnSpPr>
        <p:spPr>
          <a:xfrm flipH="1">
            <a:off x="502026" y="4232031"/>
            <a:ext cx="10995817" cy="0"/>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sp>
        <p:nvSpPr>
          <p:cNvPr id="10" name="Content Placeholder 2">
            <a:extLst>
              <a:ext uri="{FF2B5EF4-FFF2-40B4-BE49-F238E27FC236}">
                <a16:creationId xmlns:a16="http://schemas.microsoft.com/office/drawing/2014/main" id="{95837A53-E50B-E8CF-F6A3-A14282F67EC3}"/>
              </a:ext>
            </a:extLst>
          </p:cNvPr>
          <p:cNvSpPr txBox="1">
            <a:spLocks/>
          </p:cNvSpPr>
          <p:nvPr/>
        </p:nvSpPr>
        <p:spPr>
          <a:xfrm>
            <a:off x="3216865" y="2130790"/>
            <a:ext cx="2670423" cy="2041265"/>
          </a:xfrm>
          <a:prstGeom prst="rect">
            <a:avLst/>
          </a:prstGeom>
        </p:spPr>
        <p:txBody>
          <a:bodyPr vert="horz" lIns="91440" tIns="45720" rIns="91440" bIns="45720" rtlCol="0">
            <a:noAutofit/>
          </a:bodyPr>
          <a:lstStyle>
            <a:lvl1pPr marL="228600" indent="-228600"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sz="2000" b="1" spc="50" dirty="0">
                <a:solidFill>
                  <a:schemeClr val="accent5"/>
                </a:solidFill>
                <a:latin typeface="Montserrat ExtraBold" pitchFamily="2" charset="77"/>
              </a:rPr>
              <a:t>H</a:t>
            </a:r>
            <a:r>
              <a:rPr lang="en-CA" sz="1500" b="1" spc="50" dirty="0">
                <a:latin typeface="Montserrat Medium" pitchFamily="2" charset="77"/>
              </a:rPr>
              <a:t>onour and trust the wisdom and expertise of students, frontline food service staff, the greater school community, and emerging leaders within our department</a:t>
            </a:r>
          </a:p>
        </p:txBody>
      </p:sp>
      <p:sp>
        <p:nvSpPr>
          <p:cNvPr id="12" name="Content Placeholder 2">
            <a:extLst>
              <a:ext uri="{FF2B5EF4-FFF2-40B4-BE49-F238E27FC236}">
                <a16:creationId xmlns:a16="http://schemas.microsoft.com/office/drawing/2014/main" id="{A608FA1A-94C9-5D3F-BDB5-4BFAFE9E5FF5}"/>
              </a:ext>
            </a:extLst>
          </p:cNvPr>
          <p:cNvSpPr txBox="1">
            <a:spLocks/>
          </p:cNvSpPr>
          <p:nvPr/>
        </p:nvSpPr>
        <p:spPr>
          <a:xfrm>
            <a:off x="6113151" y="2159677"/>
            <a:ext cx="2670423" cy="2041265"/>
          </a:xfrm>
          <a:prstGeom prst="rect">
            <a:avLst/>
          </a:prstGeom>
        </p:spPr>
        <p:txBody>
          <a:bodyPr vert="horz" lIns="91440" tIns="45720" rIns="91440" bIns="45720" rtlCol="0">
            <a:noAutofit/>
          </a:bodyPr>
          <a:lstStyle>
            <a:lvl1pPr marL="228600" indent="-228600"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sz="2000" b="1" spc="50" dirty="0">
                <a:solidFill>
                  <a:schemeClr val="accent5"/>
                </a:solidFill>
                <a:latin typeface="Montserrat ExtraBold" pitchFamily="2" charset="77"/>
                <a:ea typeface="Verdana" panose="020B0604030504040204" pitchFamily="34" charset="0"/>
              </a:rPr>
              <a:t>I</a:t>
            </a:r>
            <a:r>
              <a:rPr lang="en-CA" sz="1600" spc="50" dirty="0">
                <a:latin typeface="Montserrat" pitchFamily="2" charset="77"/>
                <a:ea typeface="Verdana" panose="020B0604030504040204" pitchFamily="34" charset="0"/>
              </a:rPr>
              <a:t>nterrupt internalized, interpersonal, and/or systemic oppression </a:t>
            </a:r>
          </a:p>
        </p:txBody>
      </p:sp>
      <p:sp>
        <p:nvSpPr>
          <p:cNvPr id="14" name="Content Placeholder 2">
            <a:extLst>
              <a:ext uri="{FF2B5EF4-FFF2-40B4-BE49-F238E27FC236}">
                <a16:creationId xmlns:a16="http://schemas.microsoft.com/office/drawing/2014/main" id="{028A9293-5D5B-9F13-74A0-CA614BCB7DB0}"/>
              </a:ext>
            </a:extLst>
          </p:cNvPr>
          <p:cNvSpPr txBox="1">
            <a:spLocks/>
          </p:cNvSpPr>
          <p:nvPr/>
        </p:nvSpPr>
        <p:spPr>
          <a:xfrm>
            <a:off x="9037281" y="2091194"/>
            <a:ext cx="2818259" cy="2041265"/>
          </a:xfrm>
          <a:prstGeom prst="rect">
            <a:avLst/>
          </a:prstGeom>
        </p:spPr>
        <p:txBody>
          <a:bodyPr vert="horz" lIns="91440" tIns="45720" rIns="91440" bIns="45720" rtlCol="0">
            <a:noAutofit/>
          </a:bodyPr>
          <a:lstStyle>
            <a:lvl1pPr marL="228600" indent="-228600"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sz="2000" b="1" spc="50" dirty="0">
                <a:solidFill>
                  <a:schemeClr val="accent5"/>
                </a:solidFill>
                <a:latin typeface="Montserrat ExtraBold" pitchFamily="2" charset="77"/>
                <a:ea typeface="Verdana" panose="020B0604030504040204" pitchFamily="34" charset="0"/>
              </a:rPr>
              <a:t>F</a:t>
            </a:r>
            <a:r>
              <a:rPr lang="en-CA" sz="1600" spc="50" dirty="0">
                <a:latin typeface="Montserrat" pitchFamily="2" charset="77"/>
                <a:ea typeface="Verdana" panose="020B0604030504040204" pitchFamily="34" charset="0"/>
              </a:rPr>
              <a:t>oster an environment that reflects the diversity of our partner communities and in which everyone can show up and feel brave, supported, and valued for their contributions </a:t>
            </a:r>
          </a:p>
        </p:txBody>
      </p:sp>
      <p:sp>
        <p:nvSpPr>
          <p:cNvPr id="18" name="Content Placeholder 2">
            <a:extLst>
              <a:ext uri="{FF2B5EF4-FFF2-40B4-BE49-F238E27FC236}">
                <a16:creationId xmlns:a16="http://schemas.microsoft.com/office/drawing/2014/main" id="{062C4924-99E7-48E2-4C0E-48525438073E}"/>
              </a:ext>
            </a:extLst>
          </p:cNvPr>
          <p:cNvSpPr txBox="1">
            <a:spLocks/>
          </p:cNvSpPr>
          <p:nvPr/>
        </p:nvSpPr>
        <p:spPr>
          <a:xfrm>
            <a:off x="413783" y="4589716"/>
            <a:ext cx="2616034" cy="2041265"/>
          </a:xfrm>
          <a:prstGeom prst="rect">
            <a:avLst/>
          </a:prstGeom>
        </p:spPr>
        <p:txBody>
          <a:bodyPr vert="horz" lIns="91440" tIns="45720" rIns="91440" bIns="45720" rtlCol="0">
            <a:noAutofit/>
          </a:bodyPr>
          <a:lstStyle>
            <a:lvl1pPr marL="228600" indent="-228600"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sz="2000" b="1" spc="50" dirty="0">
                <a:solidFill>
                  <a:schemeClr val="accent5"/>
                </a:solidFill>
                <a:latin typeface="Montserrat ExtraBold" pitchFamily="2" charset="77"/>
                <a:ea typeface="Verdana" panose="020B0604030504040204" pitchFamily="34" charset="0"/>
              </a:rPr>
              <a:t>T</a:t>
            </a:r>
            <a:r>
              <a:rPr lang="en-CA" sz="1600" spc="50" dirty="0">
                <a:latin typeface="Montserrat" pitchFamily="2" charset="77"/>
                <a:ea typeface="Verdana" panose="020B0604030504040204" pitchFamily="34" charset="0"/>
              </a:rPr>
              <a:t>ry to create the world we want to see even when we know we might fail</a:t>
            </a:r>
          </a:p>
        </p:txBody>
      </p:sp>
      <p:sp>
        <p:nvSpPr>
          <p:cNvPr id="21" name="Content Placeholder 2">
            <a:extLst>
              <a:ext uri="{FF2B5EF4-FFF2-40B4-BE49-F238E27FC236}">
                <a16:creationId xmlns:a16="http://schemas.microsoft.com/office/drawing/2014/main" id="{54F7EB65-04D2-1D7F-6EF9-3360586714A1}"/>
              </a:ext>
            </a:extLst>
          </p:cNvPr>
          <p:cNvSpPr txBox="1">
            <a:spLocks/>
          </p:cNvSpPr>
          <p:nvPr/>
        </p:nvSpPr>
        <p:spPr>
          <a:xfrm>
            <a:off x="3080387" y="4572398"/>
            <a:ext cx="2935133" cy="2041265"/>
          </a:xfrm>
          <a:prstGeom prst="rect">
            <a:avLst/>
          </a:prstGeom>
        </p:spPr>
        <p:txBody>
          <a:bodyPr vert="horz" lIns="91440" tIns="45720" rIns="91440" bIns="45720" rtlCol="0">
            <a:noAutofit/>
          </a:bodyPr>
          <a:lstStyle>
            <a:lvl1pPr marL="228600" indent="-228600"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sz="2000" b="1" spc="50" dirty="0">
                <a:solidFill>
                  <a:schemeClr val="accent5"/>
                </a:solidFill>
                <a:latin typeface="Montserrat ExtraBold" pitchFamily="2" charset="77"/>
                <a:ea typeface="Verdana" panose="020B0604030504040204" pitchFamily="34" charset="0"/>
              </a:rPr>
              <a:t>I</a:t>
            </a:r>
            <a:r>
              <a:rPr lang="en-CA" sz="1600" spc="50" dirty="0">
                <a:latin typeface="Montserrat" pitchFamily="2" charset="77"/>
                <a:ea typeface="Verdana" panose="020B0604030504040204" pitchFamily="34" charset="0"/>
              </a:rPr>
              <a:t>nvest in equity when it comes to budgeting, contracts &amp; vendors, compensation, leadership development, recruitment and promotions </a:t>
            </a:r>
          </a:p>
        </p:txBody>
      </p:sp>
      <p:sp>
        <p:nvSpPr>
          <p:cNvPr id="25" name="Content Placeholder 2">
            <a:extLst>
              <a:ext uri="{FF2B5EF4-FFF2-40B4-BE49-F238E27FC236}">
                <a16:creationId xmlns:a16="http://schemas.microsoft.com/office/drawing/2014/main" id="{239605E5-E2EF-055C-AA00-91547F21DE79}"/>
              </a:ext>
            </a:extLst>
          </p:cNvPr>
          <p:cNvSpPr txBox="1">
            <a:spLocks/>
          </p:cNvSpPr>
          <p:nvPr/>
        </p:nvSpPr>
        <p:spPr>
          <a:xfrm>
            <a:off x="6089565" y="4570247"/>
            <a:ext cx="2670423" cy="2041265"/>
          </a:xfrm>
          <a:prstGeom prst="rect">
            <a:avLst/>
          </a:prstGeom>
        </p:spPr>
        <p:txBody>
          <a:bodyPr vert="horz" lIns="91440" tIns="45720" rIns="91440" bIns="45720" rtlCol="0">
            <a:noAutofit/>
          </a:bodyPr>
          <a:lstStyle>
            <a:lvl1pPr marL="228600" indent="-228600"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sz="2000" b="1" spc="50" dirty="0">
                <a:solidFill>
                  <a:schemeClr val="accent5"/>
                </a:solidFill>
                <a:latin typeface="Montserrat ExtraBold" pitchFamily="2" charset="77"/>
                <a:ea typeface="Verdana" panose="020B0604030504040204" pitchFamily="34" charset="0"/>
              </a:rPr>
              <a:t>N</a:t>
            </a:r>
            <a:r>
              <a:rPr lang="en-CA" sz="1600" spc="50" dirty="0">
                <a:latin typeface="Montserrat" pitchFamily="2" charset="77"/>
                <a:ea typeface="Verdana" panose="020B0604030504040204" pitchFamily="34" charset="0"/>
              </a:rPr>
              <a:t>ame and frame racism, ableism, transphobic, and other forms of oppression when we see it </a:t>
            </a:r>
          </a:p>
        </p:txBody>
      </p:sp>
      <p:sp>
        <p:nvSpPr>
          <p:cNvPr id="27" name="Content Placeholder 2">
            <a:extLst>
              <a:ext uri="{FF2B5EF4-FFF2-40B4-BE49-F238E27FC236}">
                <a16:creationId xmlns:a16="http://schemas.microsoft.com/office/drawing/2014/main" id="{55E5D070-1EF9-97C3-8BB1-6D52031B65E6}"/>
              </a:ext>
            </a:extLst>
          </p:cNvPr>
          <p:cNvSpPr txBox="1">
            <a:spLocks/>
          </p:cNvSpPr>
          <p:nvPr/>
        </p:nvSpPr>
        <p:spPr>
          <a:xfrm>
            <a:off x="9088828" y="4543530"/>
            <a:ext cx="2670423" cy="2041265"/>
          </a:xfrm>
          <a:prstGeom prst="rect">
            <a:avLst/>
          </a:prstGeom>
        </p:spPr>
        <p:txBody>
          <a:bodyPr vert="horz" lIns="91440" tIns="45720" rIns="91440" bIns="45720" rtlCol="0">
            <a:noAutofit/>
          </a:bodyPr>
          <a:lstStyle>
            <a:lvl1pPr marL="228600" indent="-228600"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Clr>
                <a:schemeClr val="accent5"/>
              </a:buClr>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Clr>
                <a:schemeClr val="accent5"/>
              </a:buClr>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sz="2000" b="1" spc="50" dirty="0">
                <a:solidFill>
                  <a:schemeClr val="accent5"/>
                </a:solidFill>
                <a:latin typeface="Montserrat ExtraBold" pitchFamily="2" charset="77"/>
                <a:ea typeface="Verdana" panose="020B0604030504040204" pitchFamily="34" charset="0"/>
              </a:rPr>
              <a:t>G</a:t>
            </a:r>
            <a:r>
              <a:rPr lang="en-CA" sz="1600" spc="50" dirty="0">
                <a:latin typeface="Montserrat" pitchFamily="2" charset="77"/>
                <a:ea typeface="Verdana" panose="020B0604030504040204" pitchFamily="34" charset="0"/>
              </a:rPr>
              <a:t>rant ourselves the time necessary to make decisions and do work that advances justice and minimizes harm </a:t>
            </a:r>
          </a:p>
        </p:txBody>
      </p:sp>
    </p:spTree>
    <p:extLst>
      <p:ext uri="{BB962C8B-B14F-4D97-AF65-F5344CB8AC3E}">
        <p14:creationId xmlns:p14="http://schemas.microsoft.com/office/powerpoint/2010/main" val="1129621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een and white triangle pattern&#10;&#10;Description automatically generated">
            <a:extLst>
              <a:ext uri="{FF2B5EF4-FFF2-40B4-BE49-F238E27FC236}">
                <a16:creationId xmlns:a16="http://schemas.microsoft.com/office/drawing/2014/main" id="{C9B31D3F-C958-1F78-1B60-27D3F4790EC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333" t="1401" r="1333" b="21126"/>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889B2A6-4D85-5A55-F6C3-AFFCEE22B4AD}"/>
              </a:ext>
            </a:extLst>
          </p:cNvPr>
          <p:cNvSpPr/>
          <p:nvPr/>
        </p:nvSpPr>
        <p:spPr>
          <a:xfrm>
            <a:off x="0" y="2093259"/>
            <a:ext cx="12192000" cy="2711216"/>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0" name="Title 1">
            <a:extLst>
              <a:ext uri="{FF2B5EF4-FFF2-40B4-BE49-F238E27FC236}">
                <a16:creationId xmlns:a16="http://schemas.microsoft.com/office/drawing/2014/main" id="{5B922A38-F97A-F060-82DB-9F541D4E1A47}"/>
              </a:ext>
            </a:extLst>
          </p:cNvPr>
          <p:cNvSpPr>
            <a:spLocks noGrp="1"/>
          </p:cNvSpPr>
          <p:nvPr>
            <p:ph type="title"/>
          </p:nvPr>
        </p:nvSpPr>
        <p:spPr>
          <a:xfrm>
            <a:off x="1635181" y="2524993"/>
            <a:ext cx="8921637" cy="1808014"/>
          </a:xfrm>
        </p:spPr>
        <p:txBody>
          <a:bodyPr/>
          <a:lstStyle/>
          <a:p>
            <a:pPr algn="ctr"/>
            <a:r>
              <a:rPr lang="en-US" b="1" dirty="0">
                <a:solidFill>
                  <a:schemeClr val="accent5">
                    <a:lumMod val="75000"/>
                  </a:schemeClr>
                </a:solidFill>
                <a:latin typeface="Montserrat ExtraBold" pitchFamily="2" charset="77"/>
              </a:rPr>
              <a:t>What are Equity, Diversity, and Inclusion? What do they mean for School Food Programs? </a:t>
            </a:r>
          </a:p>
        </p:txBody>
      </p:sp>
      <p:pic>
        <p:nvPicPr>
          <p:cNvPr id="11" name="Picture 10">
            <a:extLst>
              <a:ext uri="{FF2B5EF4-FFF2-40B4-BE49-F238E27FC236}">
                <a16:creationId xmlns:a16="http://schemas.microsoft.com/office/drawing/2014/main" id="{7C2C0DEF-5E05-44B5-617D-E801279D3A2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cxnSp>
        <p:nvCxnSpPr>
          <p:cNvPr id="2" name="Straight Connector 1">
            <a:extLst>
              <a:ext uri="{FF2B5EF4-FFF2-40B4-BE49-F238E27FC236}">
                <a16:creationId xmlns:a16="http://schemas.microsoft.com/office/drawing/2014/main" id="{8FEBA6EB-234A-671E-3912-D5291541483C}"/>
              </a:ext>
            </a:extLst>
          </p:cNvPr>
          <p:cNvCxnSpPr>
            <a:cxnSpLocks/>
          </p:cNvCxnSpPr>
          <p:nvPr/>
        </p:nvCxnSpPr>
        <p:spPr>
          <a:xfrm>
            <a:off x="-191386" y="2939902"/>
            <a:ext cx="2230604" cy="0"/>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cxnSp>
        <p:nvCxnSpPr>
          <p:cNvPr id="4" name="Straight Connector 3">
            <a:extLst>
              <a:ext uri="{FF2B5EF4-FFF2-40B4-BE49-F238E27FC236}">
                <a16:creationId xmlns:a16="http://schemas.microsoft.com/office/drawing/2014/main" id="{1723BA01-886B-E8BF-3C38-FEBE78F7501D}"/>
              </a:ext>
            </a:extLst>
          </p:cNvPr>
          <p:cNvCxnSpPr>
            <a:cxnSpLocks/>
          </p:cNvCxnSpPr>
          <p:nvPr/>
        </p:nvCxnSpPr>
        <p:spPr>
          <a:xfrm>
            <a:off x="9252712" y="3981893"/>
            <a:ext cx="3187381" cy="0"/>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231733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2928" y="446088"/>
            <a:ext cx="8921637" cy="1154112"/>
          </a:xfrm>
        </p:spPr>
        <p:txBody>
          <a:bodyPr/>
          <a:lstStyle/>
          <a:p>
            <a:r>
              <a:rPr lang="en-US" b="1" dirty="0">
                <a:latin typeface="Montserrat ExtraBold" pitchFamily="2" charset="77"/>
              </a:rPr>
              <a:t>Equity </a:t>
            </a:r>
          </a:p>
        </p:txBody>
      </p:sp>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2" name="Picture 5" descr="Equity - HSC PDHPE">
            <a:extLst>
              <a:ext uri="{FF2B5EF4-FFF2-40B4-BE49-F238E27FC236}">
                <a16:creationId xmlns:a16="http://schemas.microsoft.com/office/drawing/2014/main" id="{2BD16960-882B-8AED-3481-69F58F66D16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865284"/>
            <a:ext cx="6769085" cy="478348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19" name="Content Placeholder 1">
            <a:extLst>
              <a:ext uri="{FF2B5EF4-FFF2-40B4-BE49-F238E27FC236}">
                <a16:creationId xmlns:a16="http://schemas.microsoft.com/office/drawing/2014/main" id="{BF4BF097-CD6C-3EC8-E40A-D838EACDAABA}"/>
              </a:ext>
            </a:extLst>
          </p:cNvPr>
          <p:cNvSpPr txBox="1">
            <a:spLocks/>
          </p:cNvSpPr>
          <p:nvPr/>
        </p:nvSpPr>
        <p:spPr>
          <a:xfrm>
            <a:off x="7493636" y="2126962"/>
            <a:ext cx="3973813" cy="4337627"/>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800" spc="50" dirty="0">
                <a:latin typeface="Montserrat Medium" pitchFamily="2" charset="77"/>
              </a:rPr>
              <a:t>Equity refers to fair treatment for all people, so that the norms, practices, and policies in place ensure identity is not predictive of opportunities or outcomes. Equity differs from equality in a subtle but important way. While equality assumes that all people should be treated the same, equity takes into consideration a person’s unique circumstances, adjusting treatment accordingly so that the end result is equal</a:t>
            </a:r>
          </a:p>
        </p:txBody>
      </p:sp>
      <p:cxnSp>
        <p:nvCxnSpPr>
          <p:cNvPr id="3" name="Straight Connector 2">
            <a:extLst>
              <a:ext uri="{FF2B5EF4-FFF2-40B4-BE49-F238E27FC236}">
                <a16:creationId xmlns:a16="http://schemas.microsoft.com/office/drawing/2014/main" id="{3AD0EB72-86C3-A919-8F9D-11E803034591}"/>
              </a:ext>
            </a:extLst>
          </p:cNvPr>
          <p:cNvCxnSpPr>
            <a:cxnSpLocks/>
          </p:cNvCxnSpPr>
          <p:nvPr/>
        </p:nvCxnSpPr>
        <p:spPr>
          <a:xfrm>
            <a:off x="7233335" y="2202255"/>
            <a:ext cx="0" cy="4859727"/>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4222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2928" y="446088"/>
            <a:ext cx="8921637" cy="1154112"/>
          </a:xfrm>
        </p:spPr>
        <p:txBody>
          <a:bodyPr/>
          <a:lstStyle/>
          <a:p>
            <a:r>
              <a:rPr lang="en-US" b="1" dirty="0">
                <a:latin typeface="Montserrat ExtraBold" pitchFamily="2" charset="77"/>
              </a:rPr>
              <a:t>Diversity</a:t>
            </a:r>
          </a:p>
        </p:txBody>
      </p:sp>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19" name="Content Placeholder 1">
            <a:extLst>
              <a:ext uri="{FF2B5EF4-FFF2-40B4-BE49-F238E27FC236}">
                <a16:creationId xmlns:a16="http://schemas.microsoft.com/office/drawing/2014/main" id="{BF4BF097-CD6C-3EC8-E40A-D838EACDAABA}"/>
              </a:ext>
            </a:extLst>
          </p:cNvPr>
          <p:cNvSpPr txBox="1">
            <a:spLocks/>
          </p:cNvSpPr>
          <p:nvPr/>
        </p:nvSpPr>
        <p:spPr>
          <a:xfrm>
            <a:off x="7493636" y="2647728"/>
            <a:ext cx="3973813" cy="4337627"/>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spc="50" dirty="0">
                <a:latin typeface="Montserrat Medium" pitchFamily="2" charset="77"/>
              </a:rPr>
              <a:t>Who is represented? </a:t>
            </a:r>
          </a:p>
          <a:p>
            <a:pPr marL="0" indent="0">
              <a:buNone/>
            </a:pPr>
            <a:r>
              <a:rPr lang="en-US" sz="2000" spc="50" dirty="0">
                <a:latin typeface="Montserrat Medium" pitchFamily="2" charset="77"/>
              </a:rPr>
              <a:t>Who has access? </a:t>
            </a:r>
          </a:p>
          <a:p>
            <a:pPr marL="0" indent="0">
              <a:buNone/>
            </a:pPr>
            <a:endParaRPr lang="en-US" sz="2000" spc="50" dirty="0">
              <a:latin typeface="Montserrat Medium" pitchFamily="2" charset="77"/>
            </a:endParaRPr>
          </a:p>
          <a:p>
            <a:r>
              <a:rPr lang="en-US" sz="2000" spc="50" dirty="0">
                <a:latin typeface="Montserrat Medium" pitchFamily="2" charset="77"/>
              </a:rPr>
              <a:t>Ethnicity</a:t>
            </a:r>
          </a:p>
          <a:p>
            <a:r>
              <a:rPr lang="en-US" sz="2000" spc="50" dirty="0">
                <a:latin typeface="Montserrat Medium" pitchFamily="2" charset="77"/>
              </a:rPr>
              <a:t>Gender</a:t>
            </a:r>
          </a:p>
          <a:p>
            <a:r>
              <a:rPr lang="en-US" sz="2000" spc="50" dirty="0">
                <a:latin typeface="Montserrat Medium" pitchFamily="2" charset="77"/>
              </a:rPr>
              <a:t>Age physical ability</a:t>
            </a:r>
          </a:p>
          <a:p>
            <a:r>
              <a:rPr lang="en-US" sz="2000" spc="50" dirty="0">
                <a:latin typeface="Montserrat Medium" pitchFamily="2" charset="77"/>
              </a:rPr>
              <a:t>Neurodiversity</a:t>
            </a:r>
          </a:p>
          <a:p>
            <a:r>
              <a:rPr lang="en-US" sz="2000" spc="50" dirty="0">
                <a:latin typeface="Montserrat Medium" pitchFamily="2" charset="77"/>
              </a:rPr>
              <a:t>SES</a:t>
            </a:r>
          </a:p>
        </p:txBody>
      </p:sp>
      <p:cxnSp>
        <p:nvCxnSpPr>
          <p:cNvPr id="3" name="Straight Connector 2">
            <a:extLst>
              <a:ext uri="{FF2B5EF4-FFF2-40B4-BE49-F238E27FC236}">
                <a16:creationId xmlns:a16="http://schemas.microsoft.com/office/drawing/2014/main" id="{829C65C4-219D-64DB-CCA9-B41A5FB80165}"/>
              </a:ext>
            </a:extLst>
          </p:cNvPr>
          <p:cNvCxnSpPr>
            <a:cxnSpLocks/>
          </p:cNvCxnSpPr>
          <p:nvPr/>
        </p:nvCxnSpPr>
        <p:spPr>
          <a:xfrm>
            <a:off x="5329113" y="2417429"/>
            <a:ext cx="5193676" cy="0"/>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pic>
        <p:nvPicPr>
          <p:cNvPr id="4" name="Picture 3" descr="A group of people hugging each other&#10;&#10;Description automatically generated">
            <a:extLst>
              <a:ext uri="{FF2B5EF4-FFF2-40B4-BE49-F238E27FC236}">
                <a16:creationId xmlns:a16="http://schemas.microsoft.com/office/drawing/2014/main" id="{E2A475CC-EDDB-CEC8-8080-9158CDE9181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1590361"/>
            <a:ext cx="6769085" cy="5267638"/>
          </a:xfrm>
          <a:prstGeom prst="rect">
            <a:avLst/>
          </a:prstGeom>
        </p:spPr>
      </p:pic>
    </p:spTree>
    <p:extLst>
      <p:ext uri="{BB962C8B-B14F-4D97-AF65-F5344CB8AC3E}">
        <p14:creationId xmlns:p14="http://schemas.microsoft.com/office/powerpoint/2010/main" val="3725370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2928" y="446088"/>
            <a:ext cx="8921637" cy="1154112"/>
          </a:xfrm>
        </p:spPr>
        <p:txBody>
          <a:bodyPr/>
          <a:lstStyle/>
          <a:p>
            <a:r>
              <a:rPr lang="en-US" b="1" dirty="0">
                <a:latin typeface="Montserrat ExtraBold" pitchFamily="2" charset="77"/>
              </a:rPr>
              <a:t>Inclusion</a:t>
            </a:r>
          </a:p>
        </p:txBody>
      </p:sp>
      <p:sp>
        <p:nvSpPr>
          <p:cNvPr id="7" name="Rectangle 6">
            <a:extLst>
              <a:ext uri="{FF2B5EF4-FFF2-40B4-BE49-F238E27FC236}">
                <a16:creationId xmlns:a16="http://schemas.microsoft.com/office/drawing/2014/main" id="{61BA1626-192B-4CCB-9822-211304FFE0CB}"/>
              </a:ext>
            </a:extLst>
          </p:cNvPr>
          <p:cNvSpPr/>
          <p:nvPr/>
        </p:nvSpPr>
        <p:spPr>
          <a:xfrm>
            <a:off x="10522789" y="638175"/>
            <a:ext cx="1401445" cy="1924050"/>
          </a:xfrm>
          <a:prstGeom prst="rect">
            <a:avLst/>
          </a:prstGeom>
          <a:solidFill>
            <a:schemeClr val="bg1"/>
          </a:solidFill>
        </p:spPr>
        <p:txBody>
          <a:bodyPr wrap="square" rtlCol="0" anchor="ctr">
            <a:spAutoFit/>
          </a:bodyPr>
          <a:lstStyle/>
          <a:p>
            <a:pPr algn="ctr"/>
            <a:endParaRPr lang="en-US" dirty="0">
              <a:latin typeface="Verdana"/>
              <a:cs typeface="Verdana"/>
            </a:endParaRPr>
          </a:p>
        </p:txBody>
      </p:sp>
      <p:sp>
        <p:nvSpPr>
          <p:cNvPr id="15" name="Rectangle 14">
            <a:extLst>
              <a:ext uri="{FF2B5EF4-FFF2-40B4-BE49-F238E27FC236}">
                <a16:creationId xmlns:a16="http://schemas.microsoft.com/office/drawing/2014/main" id="{76ED1971-731B-4E41-8153-760CABB5A4CC}"/>
              </a:ext>
            </a:extLst>
          </p:cNvPr>
          <p:cNvSpPr/>
          <p:nvPr/>
        </p:nvSpPr>
        <p:spPr>
          <a:xfrm>
            <a:off x="9709989" y="603250"/>
            <a:ext cx="2329611" cy="1002665"/>
          </a:xfrm>
          <a:prstGeom prst="rect">
            <a:avLst/>
          </a:prstGeom>
          <a:solidFill>
            <a:schemeClr val="accent5"/>
          </a:solidFill>
        </p:spPr>
        <p:txBody>
          <a:bodyPr wrap="square" rtlCol="0" anchor="ctr">
            <a:spAutoFit/>
          </a:bodyPr>
          <a:lstStyle/>
          <a:p>
            <a:pPr algn="ctr"/>
            <a:endParaRPr lang="en-US" dirty="0">
              <a:latin typeface="Verdana"/>
              <a:cs typeface="Verdana"/>
            </a:endParaRPr>
          </a:p>
        </p:txBody>
      </p:sp>
      <p:pic>
        <p:nvPicPr>
          <p:cNvPr id="17" name="Picture 16">
            <a:extLst>
              <a:ext uri="{FF2B5EF4-FFF2-40B4-BE49-F238E27FC236}">
                <a16:creationId xmlns:a16="http://schemas.microsoft.com/office/drawing/2014/main" id="{30C4B570-5E28-405A-85E8-79FB4B8E13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6063" y="458163"/>
            <a:ext cx="1732587" cy="1732587"/>
          </a:xfrm>
          <a:prstGeom prst="rect">
            <a:avLst/>
          </a:prstGeom>
        </p:spPr>
      </p:pic>
      <p:sp>
        <p:nvSpPr>
          <p:cNvPr id="19" name="Content Placeholder 1">
            <a:extLst>
              <a:ext uri="{FF2B5EF4-FFF2-40B4-BE49-F238E27FC236}">
                <a16:creationId xmlns:a16="http://schemas.microsoft.com/office/drawing/2014/main" id="{BF4BF097-CD6C-3EC8-E40A-D838EACDAABA}"/>
              </a:ext>
            </a:extLst>
          </p:cNvPr>
          <p:cNvSpPr txBox="1">
            <a:spLocks/>
          </p:cNvSpPr>
          <p:nvPr/>
        </p:nvSpPr>
        <p:spPr>
          <a:xfrm>
            <a:off x="7493636" y="3088986"/>
            <a:ext cx="3973813" cy="4337627"/>
          </a:xfrm>
          <a:prstGeom prst="rect">
            <a:avLst/>
          </a:prstGeom>
        </p:spPr>
        <p:txBody>
          <a:bodyPr/>
          <a:lstStyle>
            <a:lvl1pPr marL="2286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1pPr>
            <a:lvl2pPr marL="631825" indent="-347663"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969963" indent="-284163"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254125" indent="-284163"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1482725"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spc="50" dirty="0">
                <a:latin typeface="Montserrat Medium" pitchFamily="2" charset="77"/>
              </a:rPr>
              <a:t>Inclusion refers to how individuals experience the program and the degree to which individuals and groups feel embraced and empowered to make meaningful contributions. </a:t>
            </a:r>
          </a:p>
        </p:txBody>
      </p:sp>
      <p:cxnSp>
        <p:nvCxnSpPr>
          <p:cNvPr id="3" name="Straight Connector 2">
            <a:extLst>
              <a:ext uri="{FF2B5EF4-FFF2-40B4-BE49-F238E27FC236}">
                <a16:creationId xmlns:a16="http://schemas.microsoft.com/office/drawing/2014/main" id="{9F97D4F7-60FF-7136-D471-04BB2547BF9D}"/>
              </a:ext>
            </a:extLst>
          </p:cNvPr>
          <p:cNvCxnSpPr>
            <a:cxnSpLocks/>
          </p:cNvCxnSpPr>
          <p:nvPr/>
        </p:nvCxnSpPr>
        <p:spPr>
          <a:xfrm>
            <a:off x="5867173" y="2401100"/>
            <a:ext cx="5193676" cy="0"/>
          </a:xfrm>
          <a:prstGeom prst="line">
            <a:avLst/>
          </a:prstGeom>
          <a:ln>
            <a:solidFill>
              <a:srgbClr val="C6DE89"/>
            </a:solidFill>
          </a:ln>
          <a:effectLst/>
        </p:spPr>
        <p:style>
          <a:lnRef idx="2">
            <a:schemeClr val="dk1"/>
          </a:lnRef>
          <a:fillRef idx="0">
            <a:schemeClr val="dk1"/>
          </a:fillRef>
          <a:effectRef idx="1">
            <a:schemeClr val="dk1"/>
          </a:effectRef>
          <a:fontRef idx="minor">
            <a:schemeClr val="tx1"/>
          </a:fontRef>
        </p:style>
      </p:cxnSp>
      <p:pic>
        <p:nvPicPr>
          <p:cNvPr id="9" name="Picture 8" descr="A group of people putting their hands together&#10;&#10;Description automatically generated">
            <a:extLst>
              <a:ext uri="{FF2B5EF4-FFF2-40B4-BE49-F238E27FC236}">
                <a16:creationId xmlns:a16="http://schemas.microsoft.com/office/drawing/2014/main" id="{0CC910B7-6940-B485-F4BC-0580D0446CD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413" y="1600199"/>
            <a:ext cx="6852340" cy="5322467"/>
          </a:xfrm>
          <a:prstGeom prst="rect">
            <a:avLst/>
          </a:prstGeom>
        </p:spPr>
      </p:pic>
    </p:spTree>
    <p:extLst>
      <p:ext uri="{BB962C8B-B14F-4D97-AF65-F5344CB8AC3E}">
        <p14:creationId xmlns:p14="http://schemas.microsoft.com/office/powerpoint/2010/main" val="115882541"/>
      </p:ext>
    </p:extLst>
  </p:cSld>
  <p:clrMapOvr>
    <a:masterClrMapping/>
  </p:clrMapOvr>
</p:sld>
</file>

<file path=ppt/theme/theme1.xml><?xml version="1.0" encoding="utf-8"?>
<a:theme xmlns:a="http://schemas.openxmlformats.org/drawingml/2006/main" name="VON_PPT Template">
  <a:themeElements>
    <a:clrScheme name="Custom 40">
      <a:dk1>
        <a:sysClr val="windowText" lastClr="000000"/>
      </a:dk1>
      <a:lt1>
        <a:sysClr val="window" lastClr="FFFFFF"/>
      </a:lt1>
      <a:dk2>
        <a:srgbClr val="002D72"/>
      </a:dk2>
      <a:lt2>
        <a:srgbClr val="ECECEC"/>
      </a:lt2>
      <a:accent1>
        <a:srgbClr val="009FE8"/>
      </a:accent1>
      <a:accent2>
        <a:srgbClr val="00B398"/>
      </a:accent2>
      <a:accent3>
        <a:srgbClr val="8E3A80"/>
      </a:accent3>
      <a:accent4>
        <a:srgbClr val="888B8D"/>
      </a:accent4>
      <a:accent5>
        <a:srgbClr val="319B42"/>
      </a:accent5>
      <a:accent6>
        <a:srgbClr val="E57200"/>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none">
        <a:spAutoFit/>
      </a:bodyPr>
      <a:lstStyle>
        <a:defPPr>
          <a:defRPr dirty="0">
            <a:latin typeface="Verdana"/>
            <a:cs typeface="Verdana"/>
          </a:defRPr>
        </a:defPPr>
      </a:lst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dirty="0" smtClean="0">
            <a:latin typeface="Verdana"/>
            <a:cs typeface="Verdana"/>
          </a:defRPr>
        </a:defPPr>
      </a:lstStyle>
    </a:txDef>
  </a:objectDefaults>
  <a:extraClrSchemeLst/>
  <a:extLst>
    <a:ext uri="{05A4C25C-085E-4340-85A3-A5531E510DB2}">
      <thm15:themeFamily xmlns:thm15="http://schemas.microsoft.com/office/thememl/2012/main" name="VON_PPT Template widescreen.potx" id="{0169E5F7-A224-4747-953E-7AEEFDAF9D43}" vid="{DA547998-AF31-45D1-A6D2-5C0522507C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VON_PPT Template widescreen</Template>
  <TotalTime>2155</TotalTime>
  <Words>1755</Words>
  <Application>Microsoft Office PowerPoint</Application>
  <PresentationFormat>Widescreen</PresentationFormat>
  <Paragraphs>209</Paragraphs>
  <Slides>30</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Calibri</vt:lpstr>
      <vt:lpstr>Montserrat</vt:lpstr>
      <vt:lpstr>Montserrat Black</vt:lpstr>
      <vt:lpstr>Montserrat ExtraBold</vt:lpstr>
      <vt:lpstr>Montserrat Medium</vt:lpstr>
      <vt:lpstr>Verdana</vt:lpstr>
      <vt:lpstr>VON_PPT Template</vt:lpstr>
      <vt:lpstr>Cultivating Equitable, Inclusive, &amp; Diverse School Food Programs</vt:lpstr>
      <vt:lpstr>PowerPoint Presentation</vt:lpstr>
      <vt:lpstr>PowerPoint Presentation</vt:lpstr>
      <vt:lpstr>OSNP Gold Standard Framework</vt:lpstr>
      <vt:lpstr>FoodCorps’ S.H.I.F.T.I.N.G. Tool </vt:lpstr>
      <vt:lpstr>What are Equity, Diversity, and Inclusion? What do they mean for School Food Programs? </vt:lpstr>
      <vt:lpstr>Equity </vt:lpstr>
      <vt:lpstr>Diversity</vt:lpstr>
      <vt:lpstr>Inclusion</vt:lpstr>
      <vt:lpstr>What Does Equity Mean for Us?</vt:lpstr>
      <vt:lpstr>OSNP Equity Framework</vt:lpstr>
      <vt:lpstr>OSNP Equity Framework </vt:lpstr>
      <vt:lpstr>OSNP Equity Framework</vt:lpstr>
      <vt:lpstr>Challenges</vt:lpstr>
      <vt:lpstr>Challenges and successes? What has worked and what hasn’t  in your own experience/role?</vt:lpstr>
      <vt:lpstr>Implementation in OSNP Southwest</vt:lpstr>
      <vt:lpstr>Implementation in OSNP Southwest</vt:lpstr>
      <vt:lpstr>Meaningful Conversations</vt:lpstr>
      <vt:lpstr>Know Your Community </vt:lpstr>
      <vt:lpstr>Considerations</vt:lpstr>
      <vt:lpstr>Equity, Diversity, &amp; Inclusion</vt:lpstr>
      <vt:lpstr>National School Food Policy</vt:lpstr>
      <vt:lpstr>National School Food Policy</vt:lpstr>
      <vt:lpstr>National School Food Policy</vt:lpstr>
      <vt:lpstr>National School Food Policy</vt:lpstr>
      <vt:lpstr>National School Food Policy</vt:lpstr>
      <vt:lpstr>National School Food Policy</vt:lpstr>
      <vt:lpstr>Food is a tool for Connection</vt:lpstr>
      <vt:lpstr>Thank you!</vt:lpstr>
      <vt:lpstr>References</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OSNP Windsor-Essex</dc:title>
  <dc:creator>Tetreault, Robin</dc:creator>
  <cp:lastModifiedBy>Findlay, Danielle</cp:lastModifiedBy>
  <cp:revision>62</cp:revision>
  <cp:lastPrinted>2018-10-23T14:33:33Z</cp:lastPrinted>
  <dcterms:created xsi:type="dcterms:W3CDTF">2024-03-26T17:19:55Z</dcterms:created>
  <dcterms:modified xsi:type="dcterms:W3CDTF">2024-10-18T16:18:06Z</dcterms:modified>
</cp:coreProperties>
</file>