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9" r:id="rId7"/>
    <p:sldId id="262" r:id="rId8"/>
    <p:sldId id="267" r:id="rId9"/>
    <p:sldId id="268" r:id="rId10"/>
    <p:sldId id="276" r:id="rId11"/>
    <p:sldId id="277" r:id="rId12"/>
    <p:sldId id="275" r:id="rId13"/>
    <p:sldId id="264" r:id="rId14"/>
    <p:sldId id="265" r:id="rId15"/>
  </p:sldIdLst>
  <p:sldSz cx="18288000" cy="10287000"/>
  <p:notesSz cx="6858000" cy="9144000"/>
  <p:embeddedFontLst>
    <p:embeddedFont>
      <p:font typeface="Arial Bold"/>
      <p:regular r:id="rId16"/>
      <p:bold r:id="rId17"/>
    </p:embeddedFont>
    <p:embeddedFont>
      <p:font typeface="Glacial Indifference Bold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C1C"/>
    <a:srgbClr val="642264"/>
    <a:srgbClr val="A1CD43"/>
    <a:srgbClr val="04A9DD"/>
    <a:srgbClr val="FDB913"/>
    <a:srgbClr val="000000"/>
    <a:srgbClr val="B724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874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egagne" userId="883a6c08-5ffa-4b49-8943-4762495223ca" providerId="ADAL" clId="{D7CD54B1-04A8-4C88-B659-2BEA5BC90D43}"/>
    <pc:docChg chg="custSel addSld delSld modSld">
      <pc:chgData name="Viviane Degagne" userId="883a6c08-5ffa-4b49-8943-4762495223ca" providerId="ADAL" clId="{D7CD54B1-04A8-4C88-B659-2BEA5BC90D43}" dt="2024-08-15T14:07:37.105" v="1357"/>
      <pc:docMkLst>
        <pc:docMk/>
      </pc:docMkLst>
      <pc:sldChg chg="delSp modSp mod">
        <pc:chgData name="Viviane Degagne" userId="883a6c08-5ffa-4b49-8943-4762495223ca" providerId="ADAL" clId="{D7CD54B1-04A8-4C88-B659-2BEA5BC90D43}" dt="2024-08-15T13:38:09.909" v="1182" actId="20577"/>
        <pc:sldMkLst>
          <pc:docMk/>
          <pc:sldMk cId="0" sldId="264"/>
        </pc:sldMkLst>
        <pc:spChg chg="del">
          <ac:chgData name="Viviane Degagne" userId="883a6c08-5ffa-4b49-8943-4762495223ca" providerId="ADAL" clId="{D7CD54B1-04A8-4C88-B659-2BEA5BC90D43}" dt="2024-08-15T13:27:27.336" v="680" actId="21"/>
          <ac:spMkLst>
            <pc:docMk/>
            <pc:sldMk cId="0" sldId="264"/>
            <ac:spMk id="2" creationId="{00000000-0000-0000-0000-000000000000}"/>
          </ac:spMkLst>
        </pc:spChg>
        <pc:spChg chg="mod">
          <ac:chgData name="Viviane Degagne" userId="883a6c08-5ffa-4b49-8943-4762495223ca" providerId="ADAL" clId="{D7CD54B1-04A8-4C88-B659-2BEA5BC90D43}" dt="2024-08-15T13:38:09.909" v="1182" actId="20577"/>
          <ac:spMkLst>
            <pc:docMk/>
            <pc:sldMk cId="0" sldId="264"/>
            <ac:spMk id="4" creationId="{00000000-0000-0000-0000-000000000000}"/>
          </ac:spMkLst>
        </pc:spChg>
        <pc:spChg chg="del mod">
          <ac:chgData name="Viviane Degagne" userId="883a6c08-5ffa-4b49-8943-4762495223ca" providerId="ADAL" clId="{D7CD54B1-04A8-4C88-B659-2BEA5BC90D43}" dt="2024-08-15T13:27:10.644" v="678" actId="21"/>
          <ac:spMkLst>
            <pc:docMk/>
            <pc:sldMk cId="0" sldId="264"/>
            <ac:spMk id="5" creationId="{00000000-0000-0000-0000-000000000000}"/>
          </ac:spMkLst>
        </pc:spChg>
        <pc:spChg chg="mod">
          <ac:chgData name="Viviane Degagne" userId="883a6c08-5ffa-4b49-8943-4762495223ca" providerId="ADAL" clId="{D7CD54B1-04A8-4C88-B659-2BEA5BC90D43}" dt="2024-08-15T13:26:55.372" v="675" actId="20577"/>
          <ac:spMkLst>
            <pc:docMk/>
            <pc:sldMk cId="0" sldId="264"/>
            <ac:spMk id="7" creationId="{00000000-0000-0000-0000-000000000000}"/>
          </ac:spMkLst>
        </pc:spChg>
        <pc:spChg chg="del">
          <ac:chgData name="Viviane Degagne" userId="883a6c08-5ffa-4b49-8943-4762495223ca" providerId="ADAL" clId="{D7CD54B1-04A8-4C88-B659-2BEA5BC90D43}" dt="2024-08-15T13:27:17.378" v="679" actId="21"/>
          <ac:spMkLst>
            <pc:docMk/>
            <pc:sldMk cId="0" sldId="264"/>
            <ac:spMk id="8" creationId="{00000000-0000-0000-0000-000000000000}"/>
          </ac:spMkLst>
        </pc:spChg>
        <pc:spChg chg="mod">
          <ac:chgData name="Viviane Degagne" userId="883a6c08-5ffa-4b49-8943-4762495223ca" providerId="ADAL" clId="{D7CD54B1-04A8-4C88-B659-2BEA5BC90D43}" dt="2024-08-15T13:29:48.306" v="828" actId="1076"/>
          <ac:spMkLst>
            <pc:docMk/>
            <pc:sldMk cId="0" sldId="264"/>
            <ac:spMk id="9" creationId="{00000000-0000-0000-0000-000000000000}"/>
          </ac:spMkLst>
        </pc:spChg>
        <pc:spChg chg="mod">
          <ac:chgData name="Viviane Degagne" userId="883a6c08-5ffa-4b49-8943-4762495223ca" providerId="ADAL" clId="{D7CD54B1-04A8-4C88-B659-2BEA5BC90D43}" dt="2024-08-15T13:27:33.623" v="681" actId="1076"/>
          <ac:spMkLst>
            <pc:docMk/>
            <pc:sldMk cId="0" sldId="264"/>
            <ac:spMk id="10" creationId="{00000000-0000-0000-0000-000000000000}"/>
          </ac:spMkLst>
        </pc:spChg>
        <pc:spChg chg="mod">
          <ac:chgData name="Viviane Degagne" userId="883a6c08-5ffa-4b49-8943-4762495223ca" providerId="ADAL" clId="{D7CD54B1-04A8-4C88-B659-2BEA5BC90D43}" dt="2024-08-15T13:27:37.392" v="682" actId="1076"/>
          <ac:spMkLst>
            <pc:docMk/>
            <pc:sldMk cId="0" sldId="264"/>
            <ac:spMk id="11" creationId="{00000000-0000-0000-0000-000000000000}"/>
          </ac:spMkLst>
        </pc:spChg>
      </pc:sldChg>
      <pc:sldChg chg="addSp delSp modSp mod">
        <pc:chgData name="Viviane Degagne" userId="883a6c08-5ffa-4b49-8943-4762495223ca" providerId="ADAL" clId="{D7CD54B1-04A8-4C88-B659-2BEA5BC90D43}" dt="2024-08-15T13:37:07.130" v="1161" actId="20577"/>
        <pc:sldMkLst>
          <pc:docMk/>
          <pc:sldMk cId="0" sldId="265"/>
        </pc:sldMkLst>
        <pc:spChg chg="del">
          <ac:chgData name="Viviane Degagne" userId="883a6c08-5ffa-4b49-8943-4762495223ca" providerId="ADAL" clId="{D7CD54B1-04A8-4C88-B659-2BEA5BC90D43}" dt="2024-08-15T13:31:00.056" v="897" actId="21"/>
          <ac:spMkLst>
            <pc:docMk/>
            <pc:sldMk cId="0" sldId="265"/>
            <ac:spMk id="2" creationId="{00000000-0000-0000-0000-000000000000}"/>
          </ac:spMkLst>
        </pc:spChg>
        <pc:spChg chg="del mod">
          <ac:chgData name="Viviane Degagne" userId="883a6c08-5ffa-4b49-8943-4762495223ca" providerId="ADAL" clId="{D7CD54B1-04A8-4C88-B659-2BEA5BC90D43}" dt="2024-08-15T13:31:31.660" v="901" actId="21"/>
          <ac:spMkLst>
            <pc:docMk/>
            <pc:sldMk cId="0" sldId="265"/>
            <ac:spMk id="3" creationId="{00000000-0000-0000-0000-000000000000}"/>
          </ac:spMkLst>
        </pc:spChg>
        <pc:spChg chg="del mod">
          <ac:chgData name="Viviane Degagne" userId="883a6c08-5ffa-4b49-8943-4762495223ca" providerId="ADAL" clId="{D7CD54B1-04A8-4C88-B659-2BEA5BC90D43}" dt="2024-08-15T13:32:05.439" v="908"/>
          <ac:spMkLst>
            <pc:docMk/>
            <pc:sldMk cId="0" sldId="265"/>
            <ac:spMk id="6" creationId="{00000000-0000-0000-0000-000000000000}"/>
          </ac:spMkLst>
        </pc:spChg>
        <pc:spChg chg="del">
          <ac:chgData name="Viviane Degagne" userId="883a6c08-5ffa-4b49-8943-4762495223ca" providerId="ADAL" clId="{D7CD54B1-04A8-4C88-B659-2BEA5BC90D43}" dt="2024-08-15T13:30:49.645" v="883" actId="21"/>
          <ac:spMkLst>
            <pc:docMk/>
            <pc:sldMk cId="0" sldId="265"/>
            <ac:spMk id="7" creationId="{00000000-0000-0000-0000-000000000000}"/>
          </ac:spMkLst>
        </pc:spChg>
        <pc:spChg chg="mod">
          <ac:chgData name="Viviane Degagne" userId="883a6c08-5ffa-4b49-8943-4762495223ca" providerId="ADAL" clId="{D7CD54B1-04A8-4C88-B659-2BEA5BC90D43}" dt="2024-08-15T13:31:09.587" v="898" actId="14100"/>
          <ac:spMkLst>
            <pc:docMk/>
            <pc:sldMk cId="0" sldId="265"/>
            <ac:spMk id="8" creationId="{00000000-0000-0000-0000-000000000000}"/>
          </ac:spMkLst>
        </pc:spChg>
        <pc:spChg chg="add mod">
          <ac:chgData name="Viviane Degagne" userId="883a6c08-5ffa-4b49-8943-4762495223ca" providerId="ADAL" clId="{D7CD54B1-04A8-4C88-B659-2BEA5BC90D43}" dt="2024-08-15T13:37:07.130" v="1161" actId="20577"/>
          <ac:spMkLst>
            <pc:docMk/>
            <pc:sldMk cId="0" sldId="265"/>
            <ac:spMk id="10" creationId="{A085F6A1-E1A9-5F4D-A59E-FAEA74DF4105}"/>
          </ac:spMkLst>
        </pc:spChg>
      </pc:sldChg>
      <pc:sldChg chg="modSp mod">
        <pc:chgData name="Viviane Degagne" userId="883a6c08-5ffa-4b49-8943-4762495223ca" providerId="ADAL" clId="{D7CD54B1-04A8-4C88-B659-2BEA5BC90D43}" dt="2024-08-15T13:26:19.637" v="648" actId="1076"/>
        <pc:sldMkLst>
          <pc:docMk/>
          <pc:sldMk cId="0" sldId="267"/>
        </pc:sldMkLst>
        <pc:spChg chg="mod">
          <ac:chgData name="Viviane Degagne" userId="883a6c08-5ffa-4b49-8943-4762495223ca" providerId="ADAL" clId="{D7CD54B1-04A8-4C88-B659-2BEA5BC90D43}" dt="2024-08-15T13:26:19.637" v="648" actId="1076"/>
          <ac:spMkLst>
            <pc:docMk/>
            <pc:sldMk cId="0" sldId="267"/>
            <ac:spMk id="6" creationId="{00000000-0000-0000-0000-000000000000}"/>
          </ac:spMkLst>
        </pc:spChg>
      </pc:sldChg>
      <pc:sldChg chg="modSp mod">
        <pc:chgData name="Viviane Degagne" userId="883a6c08-5ffa-4b49-8943-4762495223ca" providerId="ADAL" clId="{D7CD54B1-04A8-4C88-B659-2BEA5BC90D43}" dt="2024-08-14T15:57:15.139" v="639" actId="1076"/>
        <pc:sldMkLst>
          <pc:docMk/>
          <pc:sldMk cId="0" sldId="268"/>
        </pc:sldMkLst>
        <pc:spChg chg="mod">
          <ac:chgData name="Viviane Degagne" userId="883a6c08-5ffa-4b49-8943-4762495223ca" providerId="ADAL" clId="{D7CD54B1-04A8-4C88-B659-2BEA5BC90D43}" dt="2024-08-14T15:54:17.166" v="425" actId="20577"/>
          <ac:spMkLst>
            <pc:docMk/>
            <pc:sldMk cId="0" sldId="268"/>
            <ac:spMk id="3" creationId="{00000000-0000-0000-0000-000000000000}"/>
          </ac:spMkLst>
        </pc:spChg>
        <pc:spChg chg="mod">
          <ac:chgData name="Viviane Degagne" userId="883a6c08-5ffa-4b49-8943-4762495223ca" providerId="ADAL" clId="{D7CD54B1-04A8-4C88-B659-2BEA5BC90D43}" dt="2024-08-14T15:57:15.139" v="639" actId="1076"/>
          <ac:spMkLst>
            <pc:docMk/>
            <pc:sldMk cId="0" sldId="268"/>
            <ac:spMk id="8" creationId="{00000000-0000-0000-0000-000000000000}"/>
          </ac:spMkLst>
        </pc:spChg>
      </pc:sldChg>
      <pc:sldChg chg="del">
        <pc:chgData name="Viviane Degagne" userId="883a6c08-5ffa-4b49-8943-4762495223ca" providerId="ADAL" clId="{D7CD54B1-04A8-4C88-B659-2BEA5BC90D43}" dt="2024-08-14T15:37:39.179" v="316" actId="2696"/>
        <pc:sldMkLst>
          <pc:docMk/>
          <pc:sldMk cId="0" sldId="269"/>
        </pc:sldMkLst>
      </pc:sldChg>
      <pc:sldChg chg="del">
        <pc:chgData name="Viviane Degagne" userId="883a6c08-5ffa-4b49-8943-4762495223ca" providerId="ADAL" clId="{D7CD54B1-04A8-4C88-B659-2BEA5BC90D43}" dt="2024-08-14T15:40:37.950" v="404" actId="2696"/>
        <pc:sldMkLst>
          <pc:docMk/>
          <pc:sldMk cId="0" sldId="270"/>
        </pc:sldMkLst>
      </pc:sldChg>
      <pc:sldChg chg="del">
        <pc:chgData name="Viviane Degagne" userId="883a6c08-5ffa-4b49-8943-4762495223ca" providerId="ADAL" clId="{D7CD54B1-04A8-4C88-B659-2BEA5BC90D43}" dt="2024-08-14T15:40:42.473" v="405" actId="2696"/>
        <pc:sldMkLst>
          <pc:docMk/>
          <pc:sldMk cId="0" sldId="271"/>
        </pc:sldMkLst>
      </pc:sldChg>
      <pc:sldChg chg="del">
        <pc:chgData name="Viviane Degagne" userId="883a6c08-5ffa-4b49-8943-4762495223ca" providerId="ADAL" clId="{D7CD54B1-04A8-4C88-B659-2BEA5BC90D43}" dt="2024-08-14T15:40:48.324" v="406" actId="2696"/>
        <pc:sldMkLst>
          <pc:docMk/>
          <pc:sldMk cId="0" sldId="272"/>
        </pc:sldMkLst>
      </pc:sldChg>
      <pc:sldChg chg="del">
        <pc:chgData name="Viviane Degagne" userId="883a6c08-5ffa-4b49-8943-4762495223ca" providerId="ADAL" clId="{D7CD54B1-04A8-4C88-B659-2BEA5BC90D43}" dt="2024-08-14T15:40:54.398" v="407" actId="2696"/>
        <pc:sldMkLst>
          <pc:docMk/>
          <pc:sldMk cId="0" sldId="273"/>
        </pc:sldMkLst>
      </pc:sldChg>
      <pc:sldChg chg="del">
        <pc:chgData name="Viviane Degagne" userId="883a6c08-5ffa-4b49-8943-4762495223ca" providerId="ADAL" clId="{D7CD54B1-04A8-4C88-B659-2BEA5BC90D43}" dt="2024-08-14T15:41:00.792" v="408" actId="2696"/>
        <pc:sldMkLst>
          <pc:docMk/>
          <pc:sldMk cId="0" sldId="274"/>
        </pc:sldMkLst>
      </pc:sldChg>
      <pc:sldChg chg="modSp mod">
        <pc:chgData name="Viviane Degagne" userId="883a6c08-5ffa-4b49-8943-4762495223ca" providerId="ADAL" clId="{D7CD54B1-04A8-4C88-B659-2BEA5BC90D43}" dt="2024-08-15T13:26:42.236" v="660" actId="20577"/>
        <pc:sldMkLst>
          <pc:docMk/>
          <pc:sldMk cId="0" sldId="275"/>
        </pc:sldMkLst>
        <pc:spChg chg="mod">
          <ac:chgData name="Viviane Degagne" userId="883a6c08-5ffa-4b49-8943-4762495223ca" providerId="ADAL" clId="{D7CD54B1-04A8-4C88-B659-2BEA5BC90D43}" dt="2024-08-15T13:26:42.236" v="660" actId="20577"/>
          <ac:spMkLst>
            <pc:docMk/>
            <pc:sldMk cId="0" sldId="275"/>
            <ac:spMk id="4" creationId="{00000000-0000-0000-0000-000000000000}"/>
          </ac:spMkLst>
        </pc:spChg>
      </pc:sldChg>
      <pc:sldChg chg="new del">
        <pc:chgData name="Viviane Degagne" userId="883a6c08-5ffa-4b49-8943-4762495223ca" providerId="ADAL" clId="{D7CD54B1-04A8-4C88-B659-2BEA5BC90D43}" dt="2024-08-14T15:38:23.987" v="318" actId="2696"/>
        <pc:sldMkLst>
          <pc:docMk/>
          <pc:sldMk cId="718790928" sldId="276"/>
        </pc:sldMkLst>
      </pc:sldChg>
      <pc:sldChg chg="modSp add mod">
        <pc:chgData name="Viviane Degagne" userId="883a6c08-5ffa-4b49-8943-4762495223ca" providerId="ADAL" clId="{D7CD54B1-04A8-4C88-B659-2BEA5BC90D43}" dt="2024-08-14T15:55:15.886" v="560" actId="20577"/>
        <pc:sldMkLst>
          <pc:docMk/>
          <pc:sldMk cId="2468082839" sldId="276"/>
        </pc:sldMkLst>
        <pc:spChg chg="mod">
          <ac:chgData name="Viviane Degagne" userId="883a6c08-5ffa-4b49-8943-4762495223ca" providerId="ADAL" clId="{D7CD54B1-04A8-4C88-B659-2BEA5BC90D43}" dt="2024-08-14T15:54:25.798" v="432" actId="20577"/>
          <ac:spMkLst>
            <pc:docMk/>
            <pc:sldMk cId="2468082839" sldId="276"/>
            <ac:spMk id="3" creationId="{00000000-0000-0000-0000-000000000000}"/>
          </ac:spMkLst>
        </pc:spChg>
        <pc:spChg chg="mod">
          <ac:chgData name="Viviane Degagne" userId="883a6c08-5ffa-4b49-8943-4762495223ca" providerId="ADAL" clId="{D7CD54B1-04A8-4C88-B659-2BEA5BC90D43}" dt="2024-08-14T15:55:15.886" v="560" actId="20577"/>
          <ac:spMkLst>
            <pc:docMk/>
            <pc:sldMk cId="2468082839" sldId="276"/>
            <ac:spMk id="8" creationId="{00000000-0000-0000-0000-000000000000}"/>
          </ac:spMkLst>
        </pc:spChg>
      </pc:sldChg>
      <pc:sldChg chg="addSp delSp modSp add del mod">
        <pc:chgData name="Viviane Degagne" userId="883a6c08-5ffa-4b49-8943-4762495223ca" providerId="ADAL" clId="{D7CD54B1-04A8-4C88-B659-2BEA5BC90D43}" dt="2024-08-15T14:07:37.105" v="1357"/>
        <pc:sldMkLst>
          <pc:docMk/>
          <pc:sldMk cId="3040103870" sldId="277"/>
        </pc:sldMkLst>
        <pc:spChg chg="mod">
          <ac:chgData name="Viviane Degagne" userId="883a6c08-5ffa-4b49-8943-4762495223ca" providerId="ADAL" clId="{D7CD54B1-04A8-4C88-B659-2BEA5BC90D43}" dt="2024-08-15T13:44:41.378" v="1332" actId="14100"/>
          <ac:spMkLst>
            <pc:docMk/>
            <pc:sldMk cId="3040103870" sldId="277"/>
            <ac:spMk id="2" creationId="{00000000-0000-0000-0000-000000000000}"/>
          </ac:spMkLst>
        </pc:spChg>
        <pc:spChg chg="del mod">
          <ac:chgData name="Viviane Degagne" userId="883a6c08-5ffa-4b49-8943-4762495223ca" providerId="ADAL" clId="{D7CD54B1-04A8-4C88-B659-2BEA5BC90D43}" dt="2024-08-15T13:41:34.672" v="1263"/>
          <ac:spMkLst>
            <pc:docMk/>
            <pc:sldMk cId="3040103870" sldId="277"/>
            <ac:spMk id="3" creationId="{00000000-0000-0000-0000-000000000000}"/>
          </ac:spMkLst>
        </pc:spChg>
        <pc:spChg chg="del">
          <ac:chgData name="Viviane Degagne" userId="883a6c08-5ffa-4b49-8943-4762495223ca" providerId="ADAL" clId="{D7CD54B1-04A8-4C88-B659-2BEA5BC90D43}" dt="2024-08-15T13:41:19.457" v="1251" actId="478"/>
          <ac:spMkLst>
            <pc:docMk/>
            <pc:sldMk cId="3040103870" sldId="277"/>
            <ac:spMk id="4" creationId="{00000000-0000-0000-0000-000000000000}"/>
          </ac:spMkLst>
        </pc:spChg>
        <pc:spChg chg="del">
          <ac:chgData name="Viviane Degagne" userId="883a6c08-5ffa-4b49-8943-4762495223ca" providerId="ADAL" clId="{D7CD54B1-04A8-4C88-B659-2BEA5BC90D43}" dt="2024-08-15T13:41:21.234" v="1254" actId="478"/>
          <ac:spMkLst>
            <pc:docMk/>
            <pc:sldMk cId="3040103870" sldId="277"/>
            <ac:spMk id="5" creationId="{00000000-0000-0000-0000-000000000000}"/>
          </ac:spMkLst>
        </pc:spChg>
        <pc:spChg chg="del mod">
          <ac:chgData name="Viviane Degagne" userId="883a6c08-5ffa-4b49-8943-4762495223ca" providerId="ADAL" clId="{D7CD54B1-04A8-4C88-B659-2BEA5BC90D43}" dt="2024-08-15T13:41:19.457" v="1253"/>
          <ac:spMkLst>
            <pc:docMk/>
            <pc:sldMk cId="3040103870" sldId="277"/>
            <ac:spMk id="8" creationId="{00000000-0000-0000-0000-000000000000}"/>
          </ac:spMkLst>
        </pc:spChg>
        <pc:spChg chg="add del mod">
          <ac:chgData name="Viviane Degagne" userId="883a6c08-5ffa-4b49-8943-4762495223ca" providerId="ADAL" clId="{D7CD54B1-04A8-4C88-B659-2BEA5BC90D43}" dt="2024-08-15T14:01:36.073" v="1337"/>
          <ac:spMkLst>
            <pc:docMk/>
            <pc:sldMk cId="3040103870" sldId="277"/>
            <ac:spMk id="9" creationId="{A9124A54-7AD4-9EBC-630C-A097A923230A}"/>
          </ac:spMkLst>
        </pc:spChg>
        <pc:spChg chg="add del mod">
          <ac:chgData name="Viviane Degagne" userId="883a6c08-5ffa-4b49-8943-4762495223ca" providerId="ADAL" clId="{D7CD54B1-04A8-4C88-B659-2BEA5BC90D43}" dt="2024-08-15T14:05:40.766" v="1348"/>
          <ac:spMkLst>
            <pc:docMk/>
            <pc:sldMk cId="3040103870" sldId="277"/>
            <ac:spMk id="10" creationId="{C2D531C8-5524-FB0B-BC59-3F732880A69D}"/>
          </ac:spMkLst>
        </pc:spChg>
        <pc:spChg chg="add mod">
          <ac:chgData name="Viviane Degagne" userId="883a6c08-5ffa-4b49-8943-4762495223ca" providerId="ADAL" clId="{D7CD54B1-04A8-4C88-B659-2BEA5BC90D43}" dt="2024-08-15T14:07:37.105" v="1357"/>
          <ac:spMkLst>
            <pc:docMk/>
            <pc:sldMk cId="3040103870" sldId="277"/>
            <ac:spMk id="11" creationId="{B1B37E33-7AA2-78E6-BE2A-BC1963DE54D7}"/>
          </ac:spMkLst>
        </pc:spChg>
      </pc:sldChg>
    </pc:docChg>
  </pc:docChgLst>
  <pc:docChgLst>
    <pc:chgData name="Viviane Degagne" userId="883a6c08-5ffa-4b49-8943-4762495223ca" providerId="ADAL" clId="{350F4EA1-B36C-4867-84DF-9FA529B9D38E}"/>
    <pc:docChg chg="modSld">
      <pc:chgData name="Viviane Degagne" userId="883a6c08-5ffa-4b49-8943-4762495223ca" providerId="ADAL" clId="{350F4EA1-B36C-4867-84DF-9FA529B9D38E}" dt="2024-10-18T21:23:51.417" v="46" actId="20577"/>
      <pc:docMkLst>
        <pc:docMk/>
      </pc:docMkLst>
      <pc:sldChg chg="modSp mod">
        <pc:chgData name="Viviane Degagne" userId="883a6c08-5ffa-4b49-8943-4762495223ca" providerId="ADAL" clId="{350F4EA1-B36C-4867-84DF-9FA529B9D38E}" dt="2024-10-18T21:23:51.417" v="46" actId="20577"/>
        <pc:sldMkLst>
          <pc:docMk/>
          <pc:sldMk cId="2468082839" sldId="276"/>
        </pc:sldMkLst>
        <pc:spChg chg="mod">
          <ac:chgData name="Viviane Degagne" userId="883a6c08-5ffa-4b49-8943-4762495223ca" providerId="ADAL" clId="{350F4EA1-B36C-4867-84DF-9FA529B9D38E}" dt="2024-10-18T21:23:51.417" v="46" actId="20577"/>
          <ac:spMkLst>
            <pc:docMk/>
            <pc:sldMk cId="2468082839" sldId="276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studentnutritionontario.ca/programs/lead-agencies/southwest/" TargetMode="External"/><Relationship Id="rId7" Type="http://schemas.openxmlformats.org/officeDocument/2006/relationships/hyperlink" Target="https://studentnutritionontario.ca/programs/lead-agencies/northwest/" TargetMode="External"/><Relationship Id="rId2" Type="http://schemas.openxmlformats.org/officeDocument/2006/relationships/hyperlink" Target="https://studentnutritionontario.ca/programs/lead-agencies/hamilton-niagara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tudentnutritionontario.ca/programs/lead-agencies/algoma/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studentnutritionontario.ca/programs/lead-agencies/sudbury-manitoulin/" TargetMode="External"/><Relationship Id="rId10" Type="http://schemas.openxmlformats.org/officeDocument/2006/relationships/image" Target="../media/image11.svg"/><Relationship Id="rId4" Type="http://schemas.openxmlformats.org/officeDocument/2006/relationships/hyperlink" Target="https://studentnutritionontario.ca/programs/lead-agencies/nipissing-muskoka-parry-sound/" TargetMode="Externa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fstudentsuccess-my.sharepoint.com/personal/viviane_degagne_tfss_ca/Documents/Desktop/May%202024%20Advisory%20SNO%20flowchart%20and%20contacts.docx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Users\cvmcd\OneDrive%20-%20Toronto%20Foundation%20for%20Student%20Success\Desktop\May%202024%20Advisory%20SNO%20flowchart%20and%20contacts.doc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73125">
            <a:off x="5238023" y="4447883"/>
            <a:ext cx="11078011" cy="11078011"/>
          </a:xfrm>
          <a:custGeom>
            <a:avLst/>
            <a:gdLst/>
            <a:ahLst/>
            <a:cxnLst/>
            <a:rect l="l" t="t" r="r" b="b"/>
            <a:pathLst>
              <a:path w="11078011" h="11078011">
                <a:moveTo>
                  <a:pt x="0" y="0"/>
                </a:moveTo>
                <a:lnTo>
                  <a:pt x="11078011" y="0"/>
                </a:lnTo>
                <a:lnTo>
                  <a:pt x="11078011" y="11078011"/>
                </a:lnTo>
                <a:lnTo>
                  <a:pt x="0" y="110780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Freeform 3"/>
          <p:cNvSpPr/>
          <p:nvPr/>
        </p:nvSpPr>
        <p:spPr>
          <a:xfrm rot="-3214944">
            <a:off x="5322957" y="2762700"/>
            <a:ext cx="1918718" cy="1350298"/>
          </a:xfrm>
          <a:custGeom>
            <a:avLst/>
            <a:gdLst/>
            <a:ahLst/>
            <a:cxnLst/>
            <a:rect l="l" t="t" r="r" b="b"/>
            <a:pathLst>
              <a:path w="1918718" h="1350298">
                <a:moveTo>
                  <a:pt x="0" y="0"/>
                </a:moveTo>
                <a:lnTo>
                  <a:pt x="1918719" y="0"/>
                </a:lnTo>
                <a:lnTo>
                  <a:pt x="1918719" y="1350298"/>
                </a:lnTo>
                <a:lnTo>
                  <a:pt x="0" y="13502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TextBox 4"/>
          <p:cNvSpPr txBox="1"/>
          <p:nvPr/>
        </p:nvSpPr>
        <p:spPr>
          <a:xfrm>
            <a:off x="1028700" y="1393314"/>
            <a:ext cx="11119847" cy="1111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138"/>
              </a:lnSpc>
            </a:pPr>
            <a:r>
              <a:rPr lang="en-US" sz="4800" dirty="0">
                <a:solidFill>
                  <a:srgbClr val="642266"/>
                </a:solidFill>
                <a:latin typeface="Arial Bold"/>
              </a:rPr>
              <a:t>Vision Conference 2024</a:t>
            </a:r>
            <a:endParaRPr lang="en-US" sz="4800" dirty="0">
              <a:solidFill>
                <a:srgbClr val="642266"/>
              </a:solidFill>
              <a:latin typeface="Arial Bold"/>
              <a:cs typeface="Arial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-134281" y="0"/>
            <a:ext cx="18586273" cy="252755"/>
          </a:xfrm>
          <a:custGeom>
            <a:avLst/>
            <a:gdLst/>
            <a:ahLst/>
            <a:cxnLst/>
            <a:rect l="l" t="t" r="r" b="b"/>
            <a:pathLst>
              <a:path w="18586273" h="252755">
                <a:moveTo>
                  <a:pt x="0" y="0"/>
                </a:moveTo>
                <a:lnTo>
                  <a:pt x="18586274" y="0"/>
                </a:lnTo>
                <a:lnTo>
                  <a:pt x="18586274" y="252755"/>
                </a:lnTo>
                <a:lnTo>
                  <a:pt x="0" y="2527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Freeform 6"/>
          <p:cNvSpPr/>
          <p:nvPr/>
        </p:nvSpPr>
        <p:spPr>
          <a:xfrm>
            <a:off x="654011" y="7592767"/>
            <a:ext cx="5140655" cy="1299839"/>
          </a:xfrm>
          <a:custGeom>
            <a:avLst/>
            <a:gdLst/>
            <a:ahLst/>
            <a:cxnLst/>
            <a:rect l="l" t="t" r="r" b="b"/>
            <a:pathLst>
              <a:path w="6693409" h="1688027">
                <a:moveTo>
                  <a:pt x="0" y="0"/>
                </a:moveTo>
                <a:lnTo>
                  <a:pt x="6693409" y="0"/>
                </a:lnTo>
                <a:lnTo>
                  <a:pt x="6693409" y="1688027"/>
                </a:lnTo>
                <a:lnTo>
                  <a:pt x="0" y="16880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5094" r="-93293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7" name="Freeform 7"/>
          <p:cNvSpPr/>
          <p:nvPr/>
        </p:nvSpPr>
        <p:spPr>
          <a:xfrm>
            <a:off x="938472" y="8232801"/>
            <a:ext cx="5221280" cy="1754087"/>
          </a:xfrm>
          <a:custGeom>
            <a:avLst/>
            <a:gdLst/>
            <a:ahLst/>
            <a:cxnLst/>
            <a:rect l="l" t="t" r="r" b="b"/>
            <a:pathLst>
              <a:path w="6795600" h="2271671">
                <a:moveTo>
                  <a:pt x="0" y="0"/>
                </a:moveTo>
                <a:lnTo>
                  <a:pt x="6795600" y="0"/>
                </a:lnTo>
                <a:lnTo>
                  <a:pt x="6795600" y="2271671"/>
                </a:lnTo>
                <a:lnTo>
                  <a:pt x="0" y="22716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6214" t="-3509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4" name="Freeform 14"/>
          <p:cNvSpPr/>
          <p:nvPr/>
        </p:nvSpPr>
        <p:spPr>
          <a:xfrm>
            <a:off x="11481347" y="-138828"/>
            <a:ext cx="9848728" cy="10686609"/>
          </a:xfrm>
          <a:custGeom>
            <a:avLst/>
            <a:gdLst/>
            <a:ahLst/>
            <a:cxnLst/>
            <a:rect l="l" t="t" r="r" b="b"/>
            <a:pathLst>
              <a:path w="9848728" h="10686609">
                <a:moveTo>
                  <a:pt x="0" y="0"/>
                </a:moveTo>
                <a:lnTo>
                  <a:pt x="9848728" y="0"/>
                </a:lnTo>
                <a:lnTo>
                  <a:pt x="9848728" y="10686609"/>
                </a:lnTo>
                <a:lnTo>
                  <a:pt x="0" y="106866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29120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5" name="Freeform 15"/>
          <p:cNvSpPr/>
          <p:nvPr/>
        </p:nvSpPr>
        <p:spPr>
          <a:xfrm>
            <a:off x="8399998" y="839811"/>
            <a:ext cx="10253079" cy="10680068"/>
          </a:xfrm>
          <a:custGeom>
            <a:avLst/>
            <a:gdLst/>
            <a:ahLst/>
            <a:cxnLst/>
            <a:rect l="l" t="t" r="r" b="b"/>
            <a:pathLst>
              <a:path w="10253079" h="10680068">
                <a:moveTo>
                  <a:pt x="0" y="0"/>
                </a:moveTo>
                <a:lnTo>
                  <a:pt x="10253079" y="0"/>
                </a:lnTo>
                <a:lnTo>
                  <a:pt x="10253079" y="10680068"/>
                </a:lnTo>
                <a:lnTo>
                  <a:pt x="0" y="106800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8105" r="-8630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6" name="TextBox 16"/>
          <p:cNvSpPr txBox="1"/>
          <p:nvPr/>
        </p:nvSpPr>
        <p:spPr>
          <a:xfrm>
            <a:off x="1028700" y="6493305"/>
            <a:ext cx="3701407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1"/>
              </a:lnSpc>
            </a:pPr>
            <a:r>
              <a:rPr lang="en-US" sz="3000" dirty="0">
                <a:solidFill>
                  <a:srgbClr val="642264"/>
                </a:solidFill>
                <a:latin typeface="Arial"/>
              </a:rPr>
              <a:t>October 2024</a:t>
            </a:r>
            <a:endParaRPr lang="en-US" sz="3000" dirty="0">
              <a:solidFill>
                <a:srgbClr val="642264"/>
              </a:solidFill>
              <a:latin typeface="Arial"/>
              <a:cs typeface="Arial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40839" y="3293724"/>
            <a:ext cx="9402118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800" b="1">
                <a:solidFill>
                  <a:srgbClr val="04A9DD"/>
                </a:solidFill>
                <a:latin typeface="Arial"/>
              </a:rPr>
              <a:t>Student Nutrition Ontario </a:t>
            </a:r>
            <a:endParaRPr lang="en-US" sz="8800" b="1">
              <a:solidFill>
                <a:srgbClr val="04A9DD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-4812693">
            <a:off x="9408571" y="7154620"/>
            <a:ext cx="10535763" cy="10535763"/>
          </a:xfrm>
          <a:custGeom>
            <a:avLst/>
            <a:gdLst/>
            <a:ahLst/>
            <a:cxnLst/>
            <a:rect l="l" t="t" r="r" b="b"/>
            <a:pathLst>
              <a:path w="10535763" h="10535763">
                <a:moveTo>
                  <a:pt x="0" y="0"/>
                </a:moveTo>
                <a:lnTo>
                  <a:pt x="10535763" y="0"/>
                </a:lnTo>
                <a:lnTo>
                  <a:pt x="10535763" y="10535764"/>
                </a:lnTo>
                <a:lnTo>
                  <a:pt x="0" y="10535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TextBox 4"/>
          <p:cNvSpPr txBox="1"/>
          <p:nvPr/>
        </p:nvSpPr>
        <p:spPr>
          <a:xfrm>
            <a:off x="9509760" y="3155572"/>
            <a:ext cx="8351520" cy="4504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499"/>
              </a:lnSpc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Redesign look like</a:t>
            </a:r>
          </a:p>
          <a:p>
            <a:pPr marL="571500" indent="-571500">
              <a:lnSpc>
                <a:spcPts val="3499"/>
              </a:lnSpc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be the impact on SNO  </a:t>
            </a:r>
          </a:p>
          <a:p>
            <a:pPr marL="571500" indent="-571500">
              <a:lnSpc>
                <a:spcPts val="3499"/>
              </a:lnSpc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ts val="3499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CA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 Next</a:t>
            </a: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ts val="3499"/>
              </a:lnSpc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ts val="3499"/>
              </a:lnSpc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ts val="3499"/>
              </a:lnSpc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063044" y="10094913"/>
            <a:ext cx="3790402" cy="1287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2"/>
              </a:lnSpc>
            </a:pPr>
            <a:endParaRPr lang="en-US" sz="7450">
              <a:solidFill>
                <a:srgbClr val="F5C32A"/>
              </a:solidFill>
              <a:latin typeface="Glacial Indifferenc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715217"/>
            <a:ext cx="11254774" cy="147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99"/>
              </a:lnSpc>
              <a:spcBef>
                <a:spcPct val="0"/>
              </a:spcBef>
            </a:pPr>
            <a:r>
              <a:rPr lang="en-US" sz="9000" dirty="0">
                <a:solidFill>
                  <a:srgbClr val="642266"/>
                </a:solidFill>
                <a:latin typeface="Arial Bold"/>
              </a:rPr>
              <a:t>Redesign of SNO</a:t>
            </a:r>
          </a:p>
        </p:txBody>
      </p:sp>
      <p:sp>
        <p:nvSpPr>
          <p:cNvPr id="9" name="Freeform 9"/>
          <p:cNvSpPr/>
          <p:nvPr/>
        </p:nvSpPr>
        <p:spPr>
          <a:xfrm rot="321292">
            <a:off x="5863974" y="2858711"/>
            <a:ext cx="3761981" cy="3433117"/>
          </a:xfrm>
          <a:custGeom>
            <a:avLst/>
            <a:gdLst/>
            <a:ahLst/>
            <a:cxnLst/>
            <a:rect l="l" t="t" r="r" b="b"/>
            <a:pathLst>
              <a:path w="3761981" h="3433117">
                <a:moveTo>
                  <a:pt x="0" y="0"/>
                </a:moveTo>
                <a:lnTo>
                  <a:pt x="3761982" y="0"/>
                </a:lnTo>
                <a:lnTo>
                  <a:pt x="3761982" y="3433117"/>
                </a:lnTo>
                <a:lnTo>
                  <a:pt x="0" y="34331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579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0" name="Freeform 10"/>
          <p:cNvSpPr/>
          <p:nvPr/>
        </p:nvSpPr>
        <p:spPr>
          <a:xfrm rot="20751761">
            <a:off x="494618" y="3029954"/>
            <a:ext cx="3452546" cy="3452546"/>
          </a:xfrm>
          <a:custGeom>
            <a:avLst/>
            <a:gdLst/>
            <a:ahLst/>
            <a:cxnLst/>
            <a:rect l="l" t="t" r="r" b="b"/>
            <a:pathLst>
              <a:path w="3452546" h="3452546">
                <a:moveTo>
                  <a:pt x="0" y="0"/>
                </a:moveTo>
                <a:lnTo>
                  <a:pt x="3452546" y="0"/>
                </a:lnTo>
                <a:lnTo>
                  <a:pt x="3452546" y="3452545"/>
                </a:lnTo>
                <a:lnTo>
                  <a:pt x="0" y="3452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1" name="Freeform 11"/>
          <p:cNvSpPr/>
          <p:nvPr/>
        </p:nvSpPr>
        <p:spPr>
          <a:xfrm>
            <a:off x="3203917" y="4341101"/>
            <a:ext cx="3347638" cy="3623163"/>
          </a:xfrm>
          <a:custGeom>
            <a:avLst/>
            <a:gdLst/>
            <a:ahLst/>
            <a:cxnLst/>
            <a:rect l="l" t="t" r="r" b="b"/>
            <a:pathLst>
              <a:path w="3347638" h="3623163">
                <a:moveTo>
                  <a:pt x="0" y="0"/>
                </a:moveTo>
                <a:lnTo>
                  <a:pt x="3347638" y="0"/>
                </a:lnTo>
                <a:lnTo>
                  <a:pt x="3347638" y="3623163"/>
                </a:lnTo>
                <a:lnTo>
                  <a:pt x="0" y="36231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15" r="-4115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2" name="Freeform 12"/>
          <p:cNvSpPr/>
          <p:nvPr/>
        </p:nvSpPr>
        <p:spPr>
          <a:xfrm>
            <a:off x="3638064" y="5842274"/>
            <a:ext cx="1639775" cy="244686"/>
          </a:xfrm>
          <a:custGeom>
            <a:avLst/>
            <a:gdLst/>
            <a:ahLst/>
            <a:cxnLst/>
            <a:rect l="l" t="t" r="r" b="b"/>
            <a:pathLst>
              <a:path w="1639775" h="244686">
                <a:moveTo>
                  <a:pt x="0" y="0"/>
                </a:moveTo>
                <a:lnTo>
                  <a:pt x="1639775" y="0"/>
                </a:lnTo>
                <a:lnTo>
                  <a:pt x="1639775" y="244687"/>
                </a:lnTo>
                <a:lnTo>
                  <a:pt x="0" y="2446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7259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3" name="Freeform 13"/>
          <p:cNvSpPr/>
          <p:nvPr/>
        </p:nvSpPr>
        <p:spPr>
          <a:xfrm rot="20705253">
            <a:off x="880732" y="6036319"/>
            <a:ext cx="1538100" cy="229515"/>
          </a:xfrm>
          <a:custGeom>
            <a:avLst/>
            <a:gdLst/>
            <a:ahLst/>
            <a:cxnLst/>
            <a:rect l="l" t="t" r="r" b="b"/>
            <a:pathLst>
              <a:path w="1538100" h="229515">
                <a:moveTo>
                  <a:pt x="0" y="0"/>
                </a:moveTo>
                <a:lnTo>
                  <a:pt x="1538100" y="0"/>
                </a:lnTo>
                <a:lnTo>
                  <a:pt x="1538100" y="229514"/>
                </a:lnTo>
                <a:lnTo>
                  <a:pt x="0" y="2295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7259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4" name="Freeform 14"/>
          <p:cNvSpPr/>
          <p:nvPr/>
        </p:nvSpPr>
        <p:spPr>
          <a:xfrm rot="281186">
            <a:off x="6829674" y="6160776"/>
            <a:ext cx="1424852" cy="212616"/>
          </a:xfrm>
          <a:custGeom>
            <a:avLst/>
            <a:gdLst/>
            <a:ahLst/>
            <a:cxnLst/>
            <a:rect l="l" t="t" r="r" b="b"/>
            <a:pathLst>
              <a:path w="1424852" h="212616">
                <a:moveTo>
                  <a:pt x="0" y="0"/>
                </a:moveTo>
                <a:lnTo>
                  <a:pt x="1424852" y="0"/>
                </a:lnTo>
                <a:lnTo>
                  <a:pt x="1424852" y="212616"/>
                </a:lnTo>
                <a:lnTo>
                  <a:pt x="0" y="2126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7259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5" name="Freeform 15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-2700000">
            <a:off x="14889631" y="5663345"/>
            <a:ext cx="10535763" cy="10535763"/>
          </a:xfrm>
          <a:custGeom>
            <a:avLst/>
            <a:gdLst/>
            <a:ahLst/>
            <a:cxnLst/>
            <a:rect l="l" t="t" r="r" b="b"/>
            <a:pathLst>
              <a:path w="10535763" h="10535763">
                <a:moveTo>
                  <a:pt x="0" y="0"/>
                </a:moveTo>
                <a:lnTo>
                  <a:pt x="10535763" y="0"/>
                </a:lnTo>
                <a:lnTo>
                  <a:pt x="10535763" y="10535763"/>
                </a:lnTo>
                <a:lnTo>
                  <a:pt x="0" y="105357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5063044" y="10094913"/>
            <a:ext cx="3790402" cy="1287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2"/>
              </a:lnSpc>
            </a:pPr>
            <a:endParaRPr lang="en-US" sz="7450">
              <a:solidFill>
                <a:srgbClr val="F5C32A"/>
              </a:solidFill>
              <a:latin typeface="Glacial Indifference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623911"/>
            <a:ext cx="16794079" cy="1474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599"/>
              </a:lnSpc>
              <a:spcBef>
                <a:spcPct val="0"/>
              </a:spcBef>
            </a:pPr>
            <a:r>
              <a:rPr lang="en-US" sz="9000" dirty="0">
                <a:solidFill>
                  <a:srgbClr val="642266"/>
                </a:solidFill>
                <a:latin typeface="Arial Bold"/>
              </a:rPr>
              <a:t>National School Food Program</a:t>
            </a:r>
          </a:p>
        </p:txBody>
      </p:sp>
      <p:sp>
        <p:nvSpPr>
          <p:cNvPr id="9" name="Freeform 9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85F6A1-E1A9-5F4D-A59E-FAEA74DF4105}"/>
              </a:ext>
            </a:extLst>
          </p:cNvPr>
          <p:cNvSpPr txBox="1"/>
          <p:nvPr/>
        </p:nvSpPr>
        <p:spPr>
          <a:xfrm>
            <a:off x="3038183" y="2967257"/>
            <a:ext cx="11630526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sz="4400" dirty="0">
                <a:latin typeface="Arial" panose="020B0604020202020204" pitchFamily="34" charset="0"/>
                <a:cs typeface="Arial" panose="020B0604020202020204" pitchFamily="34" charset="0"/>
              </a:rPr>
              <a:t>We Know the Federal Government has made a commitment to a National School Food Program</a:t>
            </a:r>
          </a:p>
          <a:p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sz="4400" dirty="0">
                <a:latin typeface="Arial" panose="020B0604020202020204" pitchFamily="34" charset="0"/>
                <a:cs typeface="Arial" panose="020B0604020202020204" pitchFamily="34" charset="0"/>
              </a:rPr>
              <a:t>They are working with the Provinces and Territories to sign contract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sz="4400" dirty="0">
                <a:latin typeface="Arial" panose="020B0604020202020204" pitchFamily="34" charset="0"/>
                <a:cs typeface="Arial" panose="020B0604020202020204" pitchFamily="34" charset="0"/>
              </a:rPr>
              <a:t>We will hear for Member of Parlement a bit later today for an update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620353">
            <a:off x="8074919" y="4238054"/>
            <a:ext cx="9430868" cy="9430868"/>
          </a:xfrm>
          <a:custGeom>
            <a:avLst/>
            <a:gdLst/>
            <a:ahLst/>
            <a:cxnLst/>
            <a:rect l="l" t="t" r="r" b="b"/>
            <a:pathLst>
              <a:path w="9430868" h="9430868">
                <a:moveTo>
                  <a:pt x="0" y="0"/>
                </a:moveTo>
                <a:lnTo>
                  <a:pt x="9430868" y="0"/>
                </a:lnTo>
                <a:lnTo>
                  <a:pt x="9430868" y="9430868"/>
                </a:lnTo>
                <a:lnTo>
                  <a:pt x="0" y="94308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028700" y="654956"/>
            <a:ext cx="13167628" cy="491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99"/>
              </a:lnSpc>
            </a:pPr>
            <a:r>
              <a:rPr lang="en-US" sz="9000">
                <a:solidFill>
                  <a:srgbClr val="642264"/>
                </a:solidFill>
                <a:latin typeface="Arial Bold"/>
              </a:rPr>
              <a:t>ABOUT SNO</a:t>
            </a:r>
          </a:p>
          <a:p>
            <a:pPr>
              <a:lnSpc>
                <a:spcPts val="12599"/>
              </a:lnSpc>
            </a:pPr>
            <a:endParaRPr lang="en-US" sz="9000">
              <a:solidFill>
                <a:srgbClr val="642264"/>
              </a:solidFill>
              <a:latin typeface="Arial Bold"/>
            </a:endParaRPr>
          </a:p>
          <a:p>
            <a:pPr>
              <a:lnSpc>
                <a:spcPts val="12599"/>
              </a:lnSpc>
              <a:spcBef>
                <a:spcPct val="0"/>
              </a:spcBef>
            </a:pPr>
            <a:endParaRPr lang="en-US" sz="9000">
              <a:solidFill>
                <a:srgbClr val="642264"/>
              </a:solidFill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55700" y="2575577"/>
            <a:ext cx="11752128" cy="275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3000"/>
              </a:lnSpc>
              <a:buFont typeface="Arial"/>
              <a:buChar char="•"/>
            </a:pPr>
            <a:r>
              <a:rPr lang="en-US" sz="3000" dirty="0">
                <a:latin typeface="Arial"/>
              </a:rPr>
              <a:t>Student Nutrition Ontario is made up of representatives from 14 Lead Agencies who administer provincial grant funds. </a:t>
            </a:r>
            <a:endParaRPr lang="en-US" sz="3000" dirty="0">
              <a:latin typeface="Arial"/>
              <a:cs typeface="Arial"/>
            </a:endParaRPr>
          </a:p>
          <a:p>
            <a:pPr>
              <a:lnSpc>
                <a:spcPts val="3000"/>
              </a:lnSpc>
            </a:pPr>
            <a:endParaRPr lang="en-US" sz="3000" dirty="0">
              <a:latin typeface="Arial"/>
              <a:cs typeface="Arial"/>
            </a:endParaRPr>
          </a:p>
          <a:p>
            <a:pPr marL="647700" lvl="1" indent="-323850">
              <a:lnSpc>
                <a:spcPts val="3000"/>
              </a:lnSpc>
              <a:buFont typeface="Arial"/>
              <a:buChar char="•"/>
            </a:pPr>
            <a:r>
              <a:rPr lang="en-US" sz="3000" dirty="0">
                <a:latin typeface="Arial"/>
              </a:rPr>
              <a:t>These funds help to develop and implement healthy breakfasts, snack and lunch programs across the province.</a:t>
            </a:r>
            <a:endParaRPr lang="en-US" sz="3000" dirty="0">
              <a:latin typeface="Arial"/>
              <a:cs typeface="Arial"/>
            </a:endParaRPr>
          </a:p>
          <a:p>
            <a:pPr>
              <a:lnSpc>
                <a:spcPts val="3000"/>
              </a:lnSpc>
            </a:pPr>
            <a:endParaRPr lang="en-US" sz="3000" dirty="0">
              <a:latin typeface="Arial"/>
              <a:cs typeface="Arial"/>
            </a:endParaRPr>
          </a:p>
          <a:p>
            <a:pPr>
              <a:lnSpc>
                <a:spcPts val="3000"/>
              </a:lnSpc>
            </a:pPr>
            <a:endParaRPr lang="en-US" sz="3000" dirty="0">
              <a:latin typeface="Arial"/>
              <a:cs typeface="Arial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241002" y="997856"/>
            <a:ext cx="10843394" cy="9738183"/>
          </a:xfrm>
          <a:custGeom>
            <a:avLst/>
            <a:gdLst/>
            <a:ahLst/>
            <a:cxnLst/>
            <a:rect l="l" t="t" r="r" b="b"/>
            <a:pathLst>
              <a:path w="10843394" h="9738183">
                <a:moveTo>
                  <a:pt x="0" y="0"/>
                </a:moveTo>
                <a:lnTo>
                  <a:pt x="10843394" y="0"/>
                </a:lnTo>
                <a:lnTo>
                  <a:pt x="10843394" y="9738183"/>
                </a:lnTo>
                <a:lnTo>
                  <a:pt x="0" y="97381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475" r="-5235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/>
          <p:cNvSpPr txBox="1"/>
          <p:nvPr/>
        </p:nvSpPr>
        <p:spPr>
          <a:xfrm>
            <a:off x="1038225" y="4874277"/>
            <a:ext cx="7684172" cy="653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50">
                <a:solidFill>
                  <a:srgbClr val="F68C1C"/>
                </a:solidFill>
                <a:latin typeface="Arial Bold"/>
              </a:rPr>
              <a:t>OUR MISSION</a:t>
            </a:r>
            <a:endParaRPr lang="en-US" sz="3950">
              <a:solidFill>
                <a:srgbClr val="F68C1C"/>
              </a:solidFill>
              <a:latin typeface="Arial Bold"/>
              <a:cs typeface="Arial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38225" y="5789069"/>
            <a:ext cx="953185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3000" dirty="0">
                <a:latin typeface="Arial"/>
              </a:rPr>
              <a:t>To collaborate and provide a unified voice for student nutrition across the province, ensuring every child has equal opportunity to eat, learn, and succeed.</a:t>
            </a:r>
            <a:endParaRPr lang="en-US" sz="3000" dirty="0">
              <a:latin typeface="Arial"/>
              <a:cs typeface="Arial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38225" y="7213683"/>
            <a:ext cx="6498984" cy="653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50">
                <a:solidFill>
                  <a:srgbClr val="F68C1C"/>
                </a:solidFill>
                <a:latin typeface="Arial Bold"/>
              </a:rPr>
              <a:t>OUR VISION</a:t>
            </a:r>
            <a:endParaRPr lang="en-US" sz="3950">
              <a:solidFill>
                <a:srgbClr val="F68C1C"/>
              </a:solidFill>
              <a:latin typeface="Arial Bold"/>
              <a:cs typeface="Arial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38225" y="7809414"/>
            <a:ext cx="6590596" cy="199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endParaRPr lang="en-US" dirty="0">
              <a:cs typeface="Calibri"/>
            </a:endParaRPr>
          </a:p>
          <a:p>
            <a:pPr>
              <a:lnSpc>
                <a:spcPts val="3000"/>
              </a:lnSpc>
            </a:pPr>
            <a:r>
              <a:rPr lang="en-US" sz="3000" dirty="0">
                <a:latin typeface="Arial"/>
              </a:rPr>
              <a:t>That every student across the province has access to nutritious food and learns to make healthy choices. </a:t>
            </a:r>
            <a:endParaRPr lang="en-US" sz="3000" dirty="0">
              <a:latin typeface="Arial"/>
              <a:cs typeface="Arial"/>
            </a:endParaRPr>
          </a:p>
          <a:p>
            <a:pPr>
              <a:lnSpc>
                <a:spcPts val="3000"/>
              </a:lnSpc>
            </a:pPr>
            <a:endParaRPr lang="en-US" sz="3000" dirty="0">
              <a:latin typeface="Arial"/>
              <a:cs typeface="Arial"/>
            </a:endParaRPr>
          </a:p>
        </p:txBody>
      </p:sp>
      <p:sp>
        <p:nvSpPr>
          <p:cNvPr id="10" name="Freeform 10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684235"/>
            <a:ext cx="9901229" cy="1612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99"/>
              </a:lnSpc>
            </a:pPr>
            <a:r>
              <a:rPr lang="en-US" sz="8499">
                <a:solidFill>
                  <a:srgbClr val="642266"/>
                </a:solidFill>
                <a:latin typeface="Arial Bold"/>
              </a:rPr>
              <a:t>LEAD AGENCIES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898775"/>
            <a:ext cx="3987703" cy="6456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18"/>
              </a:lnSpc>
            </a:pPr>
            <a:r>
              <a:rPr lang="en-US" sz="2118" b="1">
                <a:solidFill>
                  <a:srgbClr val="FFC000"/>
                </a:solidFill>
                <a:latin typeface="Arial Semi-Bold"/>
              </a:rPr>
              <a:t>EASTERN ONTARIO </a:t>
            </a:r>
            <a:r>
              <a:rPr lang="en-US" sz="2118">
                <a:latin typeface="Arial Semi-Bold"/>
              </a:rPr>
              <a:t>- </a:t>
            </a:r>
            <a:r>
              <a:rPr lang="en-US" sz="2118">
                <a:latin typeface="Arial Light"/>
              </a:rPr>
              <a:t>Upper Canada Léger Centre For Education and Training</a:t>
            </a:r>
          </a:p>
          <a:p>
            <a:pPr>
              <a:lnSpc>
                <a:spcPts val="2118"/>
              </a:lnSpc>
            </a:pPr>
            <a:endParaRPr lang="en-US" sz="2118" b="1">
              <a:solidFill>
                <a:srgbClr val="FFC000"/>
              </a:solidFill>
              <a:latin typeface="Arial Semi-Bold"/>
            </a:endParaRPr>
          </a:p>
          <a:p>
            <a:pPr>
              <a:lnSpc>
                <a:spcPts val="2118"/>
              </a:lnSpc>
            </a:pPr>
            <a:r>
              <a:rPr lang="en-US" sz="2118" b="1">
                <a:solidFill>
                  <a:srgbClr val="FFC000"/>
                </a:solidFill>
                <a:latin typeface="Arial Semi-Bold"/>
              </a:rPr>
              <a:t>OTTAWA</a:t>
            </a:r>
            <a:r>
              <a:rPr lang="en-US" sz="2118">
                <a:latin typeface="Arial Semi-Bold"/>
              </a:rPr>
              <a:t> - </a:t>
            </a:r>
            <a:r>
              <a:rPr lang="en-US" sz="2118">
                <a:latin typeface="Arial Light"/>
              </a:rPr>
              <a:t>Ottawa Network for Education</a:t>
            </a:r>
          </a:p>
          <a:p>
            <a:pPr>
              <a:lnSpc>
                <a:spcPts val="2118"/>
              </a:lnSpc>
            </a:pPr>
            <a:endParaRPr lang="en-US" sz="2118">
              <a:latin typeface="Arial Light"/>
            </a:endParaRPr>
          </a:p>
          <a:p>
            <a:pPr>
              <a:lnSpc>
                <a:spcPts val="2118"/>
              </a:lnSpc>
            </a:pPr>
            <a:r>
              <a:rPr lang="en-US" sz="2118" b="1">
                <a:solidFill>
                  <a:srgbClr val="FFC000"/>
                </a:solidFill>
                <a:latin typeface="Arial Semi-Bold"/>
              </a:rPr>
              <a:t>SOUTH EAST </a:t>
            </a:r>
            <a:r>
              <a:rPr lang="en-US" sz="2118">
                <a:latin typeface="Arial Semi-Bold"/>
              </a:rPr>
              <a:t>- </a:t>
            </a:r>
            <a:r>
              <a:rPr lang="en-US" sz="2118">
                <a:latin typeface="Arial Light"/>
              </a:rPr>
              <a:t>The Hastings and Prince Edward Learning </a:t>
            </a:r>
            <a:r>
              <a:rPr lang="en-US" sz="2118">
                <a:latin typeface="Arial Semi-Bold"/>
              </a:rPr>
              <a:t>Foundation</a:t>
            </a:r>
          </a:p>
          <a:p>
            <a:pPr>
              <a:lnSpc>
                <a:spcPts val="2118"/>
              </a:lnSpc>
            </a:pPr>
            <a:endParaRPr lang="en-US" sz="2118" b="1">
              <a:solidFill>
                <a:srgbClr val="FFC000"/>
              </a:solidFill>
              <a:latin typeface="Arial Semi-Bold"/>
            </a:endParaRPr>
          </a:p>
          <a:p>
            <a:pPr>
              <a:lnSpc>
                <a:spcPts val="2118"/>
              </a:lnSpc>
            </a:pPr>
            <a:r>
              <a:rPr lang="en-US" sz="2118" b="1">
                <a:solidFill>
                  <a:srgbClr val="FFC000"/>
                </a:solidFill>
                <a:latin typeface="Arial Semi-Bold"/>
              </a:rPr>
              <a:t>CENTRAL EAST </a:t>
            </a:r>
            <a:r>
              <a:rPr lang="en-US" sz="2118">
                <a:latin typeface="Arial Semi-Bold"/>
              </a:rPr>
              <a:t>- </a:t>
            </a:r>
            <a:r>
              <a:rPr lang="en-US" sz="2118">
                <a:latin typeface="Arial Light"/>
              </a:rPr>
              <a:t>Peterborough Child &amp; Family </a:t>
            </a:r>
            <a:r>
              <a:rPr lang="en-US" sz="2118" err="1">
                <a:latin typeface="Arial Light"/>
              </a:rPr>
              <a:t>Centres</a:t>
            </a:r>
            <a:endParaRPr lang="en-US" sz="2118">
              <a:latin typeface="Arial Light"/>
            </a:endParaRPr>
          </a:p>
          <a:p>
            <a:pPr>
              <a:lnSpc>
                <a:spcPts val="2118"/>
              </a:lnSpc>
            </a:pPr>
            <a:endParaRPr lang="en-US" sz="2118">
              <a:latin typeface="Arial Light"/>
            </a:endParaRPr>
          </a:p>
          <a:p>
            <a:pPr>
              <a:lnSpc>
                <a:spcPts val="2118"/>
              </a:lnSpc>
            </a:pPr>
            <a:r>
              <a:rPr lang="en-US" sz="2118" b="1">
                <a:solidFill>
                  <a:srgbClr val="FFC000"/>
                </a:solidFill>
                <a:latin typeface="Arial Semi-Bold"/>
              </a:rPr>
              <a:t>TORONTO</a:t>
            </a:r>
            <a:r>
              <a:rPr lang="en-US" sz="2118">
                <a:latin typeface="Arial Semi-Bold"/>
              </a:rPr>
              <a:t> - </a:t>
            </a:r>
            <a:r>
              <a:rPr lang="en-US" sz="2118">
                <a:latin typeface="Arial Light"/>
              </a:rPr>
              <a:t>Toronto Foundation for Student Success</a:t>
            </a:r>
          </a:p>
          <a:p>
            <a:pPr>
              <a:lnSpc>
                <a:spcPts val="2118"/>
              </a:lnSpc>
            </a:pPr>
            <a:endParaRPr lang="en-US" sz="2118" b="1">
              <a:solidFill>
                <a:srgbClr val="FFC000"/>
              </a:solidFill>
              <a:latin typeface="Arial Light"/>
            </a:endParaRPr>
          </a:p>
          <a:p>
            <a:pPr>
              <a:lnSpc>
                <a:spcPts val="2118"/>
              </a:lnSpc>
            </a:pPr>
            <a:r>
              <a:rPr lang="en-US" sz="2118" b="1">
                <a:solidFill>
                  <a:srgbClr val="FFC000"/>
                </a:solidFill>
                <a:latin typeface="Arial Semi-Bold"/>
              </a:rPr>
              <a:t>CENTRAL WEST </a:t>
            </a:r>
            <a:r>
              <a:rPr lang="en-US" sz="2118">
                <a:latin typeface="Arial Semi-Bold"/>
              </a:rPr>
              <a:t>- </a:t>
            </a:r>
            <a:r>
              <a:rPr lang="en-US" sz="2118">
                <a:latin typeface="Arial Light"/>
              </a:rPr>
              <a:t>YMCA of Three Rivers</a:t>
            </a:r>
          </a:p>
          <a:p>
            <a:pPr>
              <a:lnSpc>
                <a:spcPts val="2118"/>
              </a:lnSpc>
            </a:pPr>
            <a:endParaRPr lang="en-US" sz="2118">
              <a:latin typeface="Arial Light"/>
            </a:endParaRPr>
          </a:p>
          <a:p>
            <a:pPr>
              <a:lnSpc>
                <a:spcPts val="2118"/>
              </a:lnSpc>
            </a:pPr>
            <a:r>
              <a:rPr lang="en-US" sz="2118">
                <a:solidFill>
                  <a:srgbClr val="FFC000"/>
                </a:solidFill>
                <a:latin typeface="Arial Bold"/>
              </a:rPr>
              <a:t>HAMILTON-NIAGARA</a:t>
            </a:r>
            <a:r>
              <a:rPr lang="en-US" sz="2118">
                <a:latin typeface="Arial Light"/>
              </a:rPr>
              <a:t> - Haldimand Norfolk R.E.A.C.H</a:t>
            </a:r>
            <a:r>
              <a:rPr lang="en-US" sz="2118">
                <a:solidFill>
                  <a:srgbClr val="0000FF"/>
                </a:solidFill>
                <a:latin typeface="Arial Light"/>
              </a:rPr>
              <a:t>.</a:t>
            </a:r>
          </a:p>
          <a:p>
            <a:pPr>
              <a:lnSpc>
                <a:spcPts val="2118"/>
              </a:lnSpc>
            </a:pPr>
            <a:endParaRPr lang="en-US" sz="2118">
              <a:solidFill>
                <a:srgbClr val="0000FF"/>
              </a:solidFill>
              <a:latin typeface="Arial Light"/>
            </a:endParaRPr>
          </a:p>
          <a:p>
            <a:pPr algn="l">
              <a:lnSpc>
                <a:spcPts val="2118"/>
              </a:lnSpc>
            </a:pPr>
            <a:endParaRPr lang="en-US" sz="2118">
              <a:latin typeface="Arial Light"/>
              <a:hlinkClick r:id="rId2" tooltip="https://studentnutritionontario.ca/programs/lead-agencies/hamilton-niagara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178491" y="2472810"/>
            <a:ext cx="4422709" cy="5604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41"/>
              </a:lnSpc>
            </a:pPr>
            <a:endParaRPr/>
          </a:p>
          <a:p>
            <a:pPr>
              <a:lnSpc>
                <a:spcPts val="1941"/>
              </a:lnSpc>
            </a:pPr>
            <a:endParaRPr/>
          </a:p>
          <a:p>
            <a:pPr>
              <a:lnSpc>
                <a:spcPts val="1941"/>
              </a:lnSpc>
            </a:pPr>
            <a:r>
              <a:rPr lang="en-US" sz="2100" b="1" dirty="0">
                <a:solidFill>
                  <a:srgbClr val="FFC000"/>
                </a:solidFill>
                <a:latin typeface="Arial Semi-Bold"/>
              </a:rPr>
              <a:t>SOUTH WEST </a:t>
            </a:r>
            <a:r>
              <a:rPr lang="en-US" sz="1900" dirty="0">
                <a:latin typeface="Arial Semi-Bold"/>
              </a:rPr>
              <a:t>- </a:t>
            </a:r>
            <a:r>
              <a:rPr lang="en-US" sz="1900" dirty="0">
                <a:latin typeface="Arial Light"/>
              </a:rPr>
              <a:t>Victorian Order of Nurses</a:t>
            </a:r>
            <a:endParaRPr lang="en-US" sz="1941">
              <a:latin typeface="Arial Light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941"/>
              </a:lnSpc>
            </a:pPr>
            <a:endParaRPr lang="en-US" sz="2118" b="1">
              <a:solidFill>
                <a:srgbClr val="FFC000"/>
              </a:solidFill>
              <a:latin typeface="Arial Semi-Bold"/>
              <a:hlinkClick r:id="rId3" tooltip="https://studentnutritionontario.ca/programs/lead-agencies/southwest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941"/>
              </a:lnSpc>
            </a:pPr>
            <a:r>
              <a:rPr lang="en-US" sz="2100" b="1" dirty="0">
                <a:solidFill>
                  <a:srgbClr val="FFC000"/>
                </a:solidFill>
                <a:latin typeface="Arial Semi-Bold"/>
              </a:rPr>
              <a:t>NIPISSING-MUSKOKA-PARRY SOUND </a:t>
            </a:r>
            <a:r>
              <a:rPr lang="en-US" sz="1900" dirty="0">
                <a:latin typeface="Arial Semi-Bold"/>
              </a:rPr>
              <a:t>- </a:t>
            </a:r>
            <a:r>
              <a:rPr lang="en-US" sz="1900" dirty="0">
                <a:latin typeface="Arial Light"/>
              </a:rPr>
              <a:t>Community Living North Bay</a:t>
            </a:r>
          </a:p>
          <a:p>
            <a:pPr>
              <a:lnSpc>
                <a:spcPts val="1941"/>
              </a:lnSpc>
            </a:pPr>
            <a:endParaRPr lang="en-US" sz="1941">
              <a:latin typeface="Arial Light"/>
              <a:hlinkClick r:id="rId4" tooltip="https://studentnutritionontario.ca/programs/lead-agencies/nipissing-muskoka-parry-sound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941"/>
              </a:lnSpc>
            </a:pPr>
            <a:r>
              <a:rPr lang="en-US" sz="2100" b="1" dirty="0">
                <a:solidFill>
                  <a:srgbClr val="FFC000"/>
                </a:solidFill>
                <a:latin typeface="Arial Semi-Bold"/>
              </a:rPr>
              <a:t>SUDBURY-MANITOULIN</a:t>
            </a:r>
            <a:r>
              <a:rPr lang="en-US" sz="1900" dirty="0">
                <a:latin typeface="Arial Semi-Bold"/>
              </a:rPr>
              <a:t> - </a:t>
            </a:r>
            <a:r>
              <a:rPr lang="en-US" sz="1900" dirty="0">
                <a:latin typeface="Arial Light"/>
              </a:rPr>
              <a:t>Sudbury Better Beginnings Better Futures Association</a:t>
            </a:r>
          </a:p>
          <a:p>
            <a:pPr>
              <a:lnSpc>
                <a:spcPts val="1941"/>
              </a:lnSpc>
            </a:pPr>
            <a:endParaRPr lang="en-US" sz="1941">
              <a:latin typeface="Arial Light"/>
              <a:hlinkClick r:id="rId5" tooltip="https://studentnutritionontario.ca/programs/lead-agencies/sudbury-manitoulin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941"/>
              </a:lnSpc>
            </a:pPr>
            <a:r>
              <a:rPr lang="en-US" sz="2100" b="1" dirty="0">
                <a:solidFill>
                  <a:srgbClr val="FFC000"/>
                </a:solidFill>
                <a:latin typeface="Arial Semi-Bold"/>
              </a:rPr>
              <a:t>ALGOMA </a:t>
            </a:r>
            <a:r>
              <a:rPr lang="en-US" sz="1900" dirty="0">
                <a:latin typeface="Arial Semi-Bold"/>
              </a:rPr>
              <a:t>- </a:t>
            </a:r>
            <a:r>
              <a:rPr lang="en-US" sz="1900" dirty="0">
                <a:latin typeface="Arial Light"/>
              </a:rPr>
              <a:t>Algoma Family Services</a:t>
            </a:r>
          </a:p>
          <a:p>
            <a:pPr>
              <a:lnSpc>
                <a:spcPts val="1941"/>
              </a:lnSpc>
            </a:pPr>
            <a:endParaRPr lang="en-US" sz="2118" b="1">
              <a:solidFill>
                <a:srgbClr val="FFC000"/>
              </a:solidFill>
              <a:latin typeface="Arial Semi-Bold"/>
              <a:hlinkClick r:id="rId6" tooltip="https://studentnutritionontario.ca/programs/lead-agencies/algoma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941"/>
              </a:lnSpc>
            </a:pPr>
            <a:r>
              <a:rPr lang="en-US" sz="2100" b="1" dirty="0">
                <a:solidFill>
                  <a:srgbClr val="FFC000"/>
                </a:solidFill>
                <a:latin typeface="Arial Semi-Bold"/>
              </a:rPr>
              <a:t>THUNDER BAY &amp; DISTRICT </a:t>
            </a:r>
            <a:r>
              <a:rPr lang="en-US" sz="1900" dirty="0">
                <a:latin typeface="Arial Semi-Bold"/>
              </a:rPr>
              <a:t>- </a:t>
            </a:r>
            <a:r>
              <a:rPr lang="en-US" sz="1900" dirty="0">
                <a:latin typeface="Arial Light"/>
              </a:rPr>
              <a:t>Canadian Red Cross </a:t>
            </a:r>
            <a:endParaRPr lang="en-US" sz="1900" dirty="0">
              <a:solidFill>
                <a:srgbClr val="000000"/>
              </a:solidFill>
              <a:latin typeface="Arial Light"/>
            </a:endParaRPr>
          </a:p>
          <a:p>
            <a:pPr>
              <a:lnSpc>
                <a:spcPts val="1941"/>
              </a:lnSpc>
            </a:pPr>
            <a:endParaRPr lang="en-US" sz="2100" b="1" dirty="0">
              <a:solidFill>
                <a:srgbClr val="FFC000"/>
              </a:solidFill>
              <a:latin typeface="Arial Semi-Bold"/>
            </a:endParaRPr>
          </a:p>
          <a:p>
            <a:pPr>
              <a:lnSpc>
                <a:spcPts val="1941"/>
              </a:lnSpc>
            </a:pPr>
            <a:r>
              <a:rPr lang="en-US" sz="2100" b="1" dirty="0">
                <a:solidFill>
                  <a:srgbClr val="FFC000"/>
                </a:solidFill>
                <a:latin typeface="Arial Semi-Bold"/>
              </a:rPr>
              <a:t>TIMMINS &amp; DISTRICT </a:t>
            </a:r>
            <a:r>
              <a:rPr lang="en-US" sz="1900" dirty="0">
                <a:latin typeface="Arial Semi-Bold"/>
              </a:rPr>
              <a:t>- </a:t>
            </a:r>
            <a:r>
              <a:rPr lang="en-US" sz="1900" dirty="0">
                <a:latin typeface="Arial Light"/>
              </a:rPr>
              <a:t>Canadian Red Cross </a:t>
            </a:r>
            <a:endParaRPr lang="en-US"/>
          </a:p>
          <a:p>
            <a:pPr>
              <a:lnSpc>
                <a:spcPts val="1941"/>
              </a:lnSpc>
            </a:pPr>
            <a:endParaRPr lang="en-US" sz="1900" dirty="0">
              <a:solidFill>
                <a:srgbClr val="000000"/>
              </a:solidFill>
              <a:latin typeface="Arial Light"/>
            </a:endParaRPr>
          </a:p>
          <a:p>
            <a:pPr>
              <a:lnSpc>
                <a:spcPts val="1941"/>
              </a:lnSpc>
            </a:pPr>
            <a:r>
              <a:rPr lang="en-US" sz="2100" b="1" dirty="0">
                <a:solidFill>
                  <a:srgbClr val="FFC000"/>
                </a:solidFill>
                <a:latin typeface="Arial Semi-Bold"/>
              </a:rPr>
              <a:t>NORTH WEST </a:t>
            </a:r>
            <a:r>
              <a:rPr lang="en-US" sz="1900" dirty="0">
                <a:latin typeface="Arial Semi-Bold"/>
              </a:rPr>
              <a:t>- </a:t>
            </a:r>
            <a:r>
              <a:rPr lang="en-US" sz="1900" dirty="0">
                <a:latin typeface="Arial Light"/>
              </a:rPr>
              <a:t>Northwestern Health Unit</a:t>
            </a:r>
          </a:p>
          <a:p>
            <a:pPr algn="l">
              <a:lnSpc>
                <a:spcPts val="1941"/>
              </a:lnSpc>
            </a:pPr>
            <a:endParaRPr lang="en-US" sz="1941">
              <a:latin typeface="Arial Light"/>
              <a:hlinkClick r:id="rId7" tooltip="https://studentnutritionontario.ca/programs/lead-agencies/northwest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8153400" y="741811"/>
            <a:ext cx="9676176" cy="9066095"/>
          </a:xfrm>
          <a:custGeom>
            <a:avLst/>
            <a:gdLst/>
            <a:ahLst/>
            <a:cxnLst/>
            <a:rect l="l" t="t" r="r" b="b"/>
            <a:pathLst>
              <a:path w="9676176" h="9066095">
                <a:moveTo>
                  <a:pt x="0" y="0"/>
                </a:moveTo>
                <a:lnTo>
                  <a:pt x="9676177" y="0"/>
                </a:lnTo>
                <a:lnTo>
                  <a:pt x="9676177" y="9066095"/>
                </a:lnTo>
                <a:lnTo>
                  <a:pt x="0" y="90660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Freeform 6"/>
          <p:cNvSpPr/>
          <p:nvPr/>
        </p:nvSpPr>
        <p:spPr>
          <a:xfrm rot="-7333076">
            <a:off x="9764150" y="6238178"/>
            <a:ext cx="1558029" cy="851723"/>
          </a:xfrm>
          <a:custGeom>
            <a:avLst/>
            <a:gdLst/>
            <a:ahLst/>
            <a:cxnLst/>
            <a:rect l="l" t="t" r="r" b="b"/>
            <a:pathLst>
              <a:path w="1558029" h="851723">
                <a:moveTo>
                  <a:pt x="0" y="0"/>
                </a:moveTo>
                <a:lnTo>
                  <a:pt x="1558029" y="0"/>
                </a:lnTo>
                <a:lnTo>
                  <a:pt x="1558029" y="851722"/>
                </a:lnTo>
                <a:lnTo>
                  <a:pt x="0" y="8517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7" name="TextBox 7"/>
          <p:cNvSpPr txBox="1"/>
          <p:nvPr/>
        </p:nvSpPr>
        <p:spPr>
          <a:xfrm>
            <a:off x="10619365" y="6905625"/>
            <a:ext cx="3687210" cy="64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>
                <a:solidFill>
                  <a:srgbClr val="F68C1C"/>
                </a:solidFill>
                <a:latin typeface="Glacial Indifference Bold"/>
              </a:rPr>
              <a:t>PROVINCIAL </a:t>
            </a:r>
          </a:p>
          <a:p>
            <a:pPr algn="ctr">
              <a:lnSpc>
                <a:spcPts val="2499"/>
              </a:lnSpc>
            </a:pPr>
            <a:r>
              <a:rPr lang="en-US" sz="2499">
                <a:solidFill>
                  <a:srgbClr val="F68C1C"/>
                </a:solidFill>
                <a:latin typeface="Glacial Indifference Bold"/>
              </a:rPr>
              <a:t>REGIONS</a:t>
            </a:r>
          </a:p>
        </p:txBody>
      </p:sp>
      <p:sp>
        <p:nvSpPr>
          <p:cNvPr id="8" name="Freeform 8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456298">
            <a:off x="9776466" y="4269816"/>
            <a:ext cx="9430868" cy="9430868"/>
          </a:xfrm>
          <a:custGeom>
            <a:avLst/>
            <a:gdLst/>
            <a:ahLst/>
            <a:cxnLst/>
            <a:rect l="l" t="t" r="r" b="b"/>
            <a:pathLst>
              <a:path w="9430868" h="9430868">
                <a:moveTo>
                  <a:pt x="0" y="0"/>
                </a:moveTo>
                <a:lnTo>
                  <a:pt x="9430868" y="0"/>
                </a:lnTo>
                <a:lnTo>
                  <a:pt x="9430868" y="9430868"/>
                </a:lnTo>
                <a:lnTo>
                  <a:pt x="0" y="94308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236037" y="1379057"/>
            <a:ext cx="12613366" cy="238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99"/>
              </a:lnSpc>
              <a:spcBef>
                <a:spcPct val="0"/>
              </a:spcBef>
            </a:pPr>
            <a:r>
              <a:rPr lang="en-US" sz="6600" b="1">
                <a:solidFill>
                  <a:srgbClr val="642266"/>
                </a:solidFill>
                <a:latin typeface="Arial"/>
                <a:cs typeface="Arial"/>
              </a:rPr>
              <a:t>SNO SUPPORTS &amp; SERVES:</a:t>
            </a:r>
          </a:p>
          <a:p>
            <a:pPr>
              <a:lnSpc>
                <a:spcPts val="3000"/>
              </a:lnSpc>
            </a:pPr>
            <a:endParaRPr lang="en-US" sz="3000" b="1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000"/>
              </a:lnSpc>
            </a:pPr>
            <a:endParaRPr lang="en-US" sz="3000" b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71339" y="3221515"/>
            <a:ext cx="3493853" cy="175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318"/>
              </a:lnSpc>
              <a:spcBef>
                <a:spcPct val="0"/>
              </a:spcBef>
            </a:pPr>
            <a:r>
              <a:rPr lang="en-US" sz="10227" dirty="0">
                <a:solidFill>
                  <a:srgbClr val="F68C1C"/>
                </a:solidFill>
                <a:latin typeface="Glacial Indifference Bold"/>
              </a:rPr>
              <a:t>5249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61432" y="3741061"/>
            <a:ext cx="5891691" cy="938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050" dirty="0">
                <a:solidFill>
                  <a:srgbClr val="642266"/>
                </a:solidFill>
                <a:latin typeface="Glacial Indifference Bold"/>
              </a:rPr>
              <a:t>SCHOOL &amp; COMMUNITY-BASED NUTRITION PROGRAMS</a:t>
            </a:r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4495" y="6346793"/>
            <a:ext cx="7183421" cy="175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318"/>
              </a:lnSpc>
              <a:spcBef>
                <a:spcPct val="0"/>
              </a:spcBef>
            </a:pPr>
            <a:r>
              <a:rPr lang="en-US" sz="10227" dirty="0">
                <a:solidFill>
                  <a:srgbClr val="F68C1C"/>
                </a:solidFill>
                <a:latin typeface="Glacial Indifference Bold"/>
              </a:rPr>
              <a:t>142,131,145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01925" y="7011718"/>
            <a:ext cx="3516870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68"/>
              </a:lnSpc>
            </a:pPr>
            <a:r>
              <a:rPr lang="en-US" sz="3050">
                <a:solidFill>
                  <a:srgbClr val="642266"/>
                </a:solidFill>
                <a:latin typeface="Arial Bold"/>
              </a:rPr>
              <a:t>NUTRITIOUS MEALS PER YEAR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30726" y="9467850"/>
            <a:ext cx="14452352" cy="40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50" dirty="0">
                <a:solidFill>
                  <a:srgbClr val="000000"/>
                </a:solidFill>
                <a:latin typeface="Arial"/>
              </a:rPr>
              <a:t>*As of April 2024</a:t>
            </a:r>
            <a:endParaRPr lang="en-US" sz="24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71339" y="4695725"/>
            <a:ext cx="6359791" cy="175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318"/>
              </a:lnSpc>
              <a:spcBef>
                <a:spcPct val="0"/>
              </a:spcBef>
            </a:pPr>
            <a:r>
              <a:rPr lang="en-US" sz="10227" dirty="0">
                <a:solidFill>
                  <a:srgbClr val="F68C1C"/>
                </a:solidFill>
                <a:latin typeface="Glacial Indifference Bold"/>
              </a:rPr>
              <a:t>895,116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55190" y="5438026"/>
            <a:ext cx="2544467" cy="467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68"/>
              </a:lnSpc>
            </a:pPr>
            <a:r>
              <a:rPr lang="en-US" sz="3068">
                <a:solidFill>
                  <a:srgbClr val="642266"/>
                </a:solidFill>
                <a:latin typeface="Arial Bold"/>
              </a:rPr>
              <a:t>STUDENTS</a:t>
            </a:r>
          </a:p>
        </p:txBody>
      </p:sp>
      <p:sp>
        <p:nvSpPr>
          <p:cNvPr id="11" name="Freeform 11"/>
          <p:cNvSpPr/>
          <p:nvPr/>
        </p:nvSpPr>
        <p:spPr>
          <a:xfrm>
            <a:off x="9824656" y="1825774"/>
            <a:ext cx="12779746" cy="9717507"/>
          </a:xfrm>
          <a:custGeom>
            <a:avLst/>
            <a:gdLst/>
            <a:ahLst/>
            <a:cxnLst/>
            <a:rect l="l" t="t" r="r" b="b"/>
            <a:pathLst>
              <a:path w="12779746" h="9717507">
                <a:moveTo>
                  <a:pt x="0" y="0"/>
                </a:moveTo>
                <a:lnTo>
                  <a:pt x="12779746" y="0"/>
                </a:lnTo>
                <a:lnTo>
                  <a:pt x="12779746" y="9717507"/>
                </a:lnTo>
                <a:lnTo>
                  <a:pt x="0" y="9717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2" name="TextBox 12"/>
          <p:cNvSpPr txBox="1"/>
          <p:nvPr/>
        </p:nvSpPr>
        <p:spPr>
          <a:xfrm>
            <a:off x="1073481" y="685800"/>
            <a:ext cx="13367325" cy="147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99"/>
              </a:lnSpc>
              <a:spcBef>
                <a:spcPct val="0"/>
              </a:spcBef>
            </a:pPr>
            <a:endParaRPr lang="en-US" sz="9000">
              <a:solidFill>
                <a:srgbClr val="642266"/>
              </a:solidFill>
              <a:latin typeface="Arial Bold"/>
              <a:cs typeface="Arial Bold"/>
            </a:endParaRPr>
          </a:p>
        </p:txBody>
      </p:sp>
      <p:sp>
        <p:nvSpPr>
          <p:cNvPr id="13" name="Freeform 13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4" name="TextBox 14"/>
          <p:cNvSpPr txBox="1"/>
          <p:nvPr/>
        </p:nvSpPr>
        <p:spPr>
          <a:xfrm>
            <a:off x="1171452" y="8369300"/>
            <a:ext cx="10245313" cy="130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000000"/>
                </a:solidFill>
                <a:latin typeface="Arial"/>
              </a:rPr>
              <a:t>Funding comes from the </a:t>
            </a:r>
            <a:r>
              <a:rPr lang="en-US" sz="2500" dirty="0">
                <a:latin typeface="Arial"/>
                <a:ea typeface="+mn-lt"/>
                <a:cs typeface="+mn-lt"/>
              </a:rPr>
              <a:t>Government of Ontario, National and Provincial partners, community donors, parental contributions, and others.</a:t>
            </a:r>
            <a:endParaRPr lang="en-US" sz="25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endParaRPr lang="en-US" sz="25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CD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348999" y="1652611"/>
            <a:ext cx="12699318" cy="8229600"/>
          </a:xfrm>
          <a:custGeom>
            <a:avLst/>
            <a:gdLst/>
            <a:ahLst/>
            <a:cxnLst/>
            <a:rect l="l" t="t" r="r" b="b"/>
            <a:pathLst>
              <a:path w="12699318" h="8229600">
                <a:moveTo>
                  <a:pt x="0" y="0"/>
                </a:moveTo>
                <a:lnTo>
                  <a:pt x="12699318" y="0"/>
                </a:lnTo>
                <a:lnTo>
                  <a:pt x="126993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892" b="-9892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Freeform 3"/>
          <p:cNvSpPr/>
          <p:nvPr/>
        </p:nvSpPr>
        <p:spPr>
          <a:xfrm>
            <a:off x="1028700" y="7891624"/>
            <a:ext cx="4131230" cy="3490889"/>
          </a:xfrm>
          <a:custGeom>
            <a:avLst/>
            <a:gdLst/>
            <a:ahLst/>
            <a:cxnLst/>
            <a:rect l="l" t="t" r="r" b="b"/>
            <a:pathLst>
              <a:path w="4131230" h="3490889">
                <a:moveTo>
                  <a:pt x="0" y="0"/>
                </a:moveTo>
                <a:lnTo>
                  <a:pt x="4131230" y="0"/>
                </a:lnTo>
                <a:lnTo>
                  <a:pt x="4131230" y="3490889"/>
                </a:lnTo>
                <a:lnTo>
                  <a:pt x="0" y="34908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Freeform 4"/>
          <p:cNvSpPr/>
          <p:nvPr/>
        </p:nvSpPr>
        <p:spPr>
          <a:xfrm>
            <a:off x="-939199" y="8519526"/>
            <a:ext cx="3935798" cy="2725369"/>
          </a:xfrm>
          <a:custGeom>
            <a:avLst/>
            <a:gdLst/>
            <a:ahLst/>
            <a:cxnLst/>
            <a:rect l="l" t="t" r="r" b="b"/>
            <a:pathLst>
              <a:path w="3935798" h="2725369">
                <a:moveTo>
                  <a:pt x="0" y="0"/>
                </a:moveTo>
                <a:lnTo>
                  <a:pt x="3935798" y="0"/>
                </a:lnTo>
                <a:lnTo>
                  <a:pt x="3935798" y="2725369"/>
                </a:lnTo>
                <a:lnTo>
                  <a:pt x="0" y="2725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4" b="-36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/>
          <p:cNvSpPr txBox="1"/>
          <p:nvPr/>
        </p:nvSpPr>
        <p:spPr>
          <a:xfrm>
            <a:off x="9350319" y="1976146"/>
            <a:ext cx="8940577" cy="5770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9000" dirty="0">
                <a:solidFill>
                  <a:srgbClr val="FFFFFF"/>
                </a:solidFill>
                <a:latin typeface="Arial Bold"/>
              </a:rPr>
              <a:t>Past, Present, Future</a:t>
            </a:r>
            <a:endParaRPr lang="en-US" sz="9000" dirty="0">
              <a:solidFill>
                <a:srgbClr val="FFFFFF"/>
              </a:solidFill>
              <a:latin typeface="Arial Bold"/>
              <a:cs typeface="Arial Bold"/>
            </a:endParaRPr>
          </a:p>
          <a:p>
            <a:pPr>
              <a:lnSpc>
                <a:spcPts val="9000"/>
              </a:lnSpc>
            </a:pPr>
            <a:r>
              <a:rPr lang="en-US" sz="9000" dirty="0">
                <a:solidFill>
                  <a:srgbClr val="FFFFFF"/>
                </a:solidFill>
                <a:latin typeface="Arial Bold"/>
              </a:rPr>
              <a:t>​</a:t>
            </a:r>
            <a:endParaRPr lang="en-US" sz="9000" dirty="0">
              <a:solidFill>
                <a:srgbClr val="FFFFFF"/>
              </a:solidFill>
              <a:latin typeface="Arial Bold"/>
              <a:cs typeface="Arial Bold"/>
            </a:endParaRPr>
          </a:p>
          <a:p>
            <a:pPr>
              <a:lnSpc>
                <a:spcPts val="9000"/>
              </a:lnSpc>
            </a:pPr>
            <a:r>
              <a:rPr lang="en-US" sz="9000" dirty="0">
                <a:solidFill>
                  <a:srgbClr val="FFFFFF"/>
                </a:solidFill>
                <a:latin typeface="Arial Bold"/>
              </a:rPr>
              <a:t>​</a:t>
            </a:r>
            <a:endParaRPr lang="en-US" sz="9000" dirty="0">
              <a:solidFill>
                <a:srgbClr val="FFFFFF"/>
              </a:solidFill>
              <a:latin typeface="Arial Bold"/>
              <a:cs typeface="Arial Bold"/>
            </a:endParaRPr>
          </a:p>
          <a:p>
            <a:pPr>
              <a:lnSpc>
                <a:spcPts val="9000"/>
              </a:lnSpc>
            </a:pPr>
            <a:endParaRPr lang="en-US" sz="9000" dirty="0">
              <a:solidFill>
                <a:srgbClr val="FFFFFF"/>
              </a:solidFill>
              <a:latin typeface="Arial Bold"/>
            </a:endParaRPr>
          </a:p>
        </p:txBody>
      </p:sp>
      <p:sp>
        <p:nvSpPr>
          <p:cNvPr id="7" name="Freeform 7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99112" y="1487395"/>
            <a:ext cx="6359236" cy="273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7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028700" y="957286"/>
            <a:ext cx="15509851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00"/>
              </a:lnSpc>
              <a:spcBef>
                <a:spcPct val="0"/>
              </a:spcBef>
            </a:pPr>
            <a:r>
              <a:rPr lang="en-US" sz="9000" dirty="0">
                <a:solidFill>
                  <a:srgbClr val="A1CD43"/>
                </a:solidFill>
                <a:latin typeface="Arial Bold"/>
              </a:rPr>
              <a:t>Past</a:t>
            </a:r>
            <a:endParaRPr lang="en-US" sz="9000" dirty="0">
              <a:solidFill>
                <a:srgbClr val="A1CD43"/>
              </a:solidFill>
              <a:latin typeface="Arial Bold"/>
              <a:cs typeface="Arial Bold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1028700" y="2188392"/>
            <a:ext cx="5816135" cy="7192269"/>
          </a:xfrm>
          <a:custGeom>
            <a:avLst/>
            <a:gdLst/>
            <a:ahLst/>
            <a:cxnLst/>
            <a:rect l="l" t="t" r="r" b="b"/>
            <a:pathLst>
              <a:path w="5816135" h="7192269">
                <a:moveTo>
                  <a:pt x="5816135" y="0"/>
                </a:moveTo>
                <a:lnTo>
                  <a:pt x="0" y="0"/>
                </a:lnTo>
                <a:lnTo>
                  <a:pt x="0" y="7192269"/>
                </a:lnTo>
                <a:lnTo>
                  <a:pt x="5816135" y="7192269"/>
                </a:lnTo>
                <a:lnTo>
                  <a:pt x="5816135" y="0"/>
                </a:lnTo>
                <a:close/>
              </a:path>
            </a:pathLst>
          </a:custGeom>
          <a:blipFill>
            <a:blip r:embed="rId2"/>
            <a:stretch>
              <a:fillRect t="-1241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Freeform 5"/>
          <p:cNvSpPr/>
          <p:nvPr/>
        </p:nvSpPr>
        <p:spPr>
          <a:xfrm>
            <a:off x="1438180" y="7700755"/>
            <a:ext cx="2448071" cy="1836054"/>
          </a:xfrm>
          <a:custGeom>
            <a:avLst/>
            <a:gdLst/>
            <a:ahLst/>
            <a:cxnLst/>
            <a:rect l="l" t="t" r="r" b="b"/>
            <a:pathLst>
              <a:path w="2448071" h="1836054">
                <a:moveTo>
                  <a:pt x="0" y="0"/>
                </a:moveTo>
                <a:lnTo>
                  <a:pt x="2448071" y="0"/>
                </a:lnTo>
                <a:lnTo>
                  <a:pt x="2448071" y="1836054"/>
                </a:lnTo>
                <a:lnTo>
                  <a:pt x="0" y="1836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/>
          <p:cNvSpPr txBox="1"/>
          <p:nvPr/>
        </p:nvSpPr>
        <p:spPr>
          <a:xfrm>
            <a:off x="11614810" y="3522736"/>
            <a:ext cx="1108647" cy="451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4"/>
              </a:lnSpc>
            </a:pPr>
            <a:r>
              <a:rPr lang="en-US" sz="1124">
                <a:solidFill>
                  <a:srgbClr val="FFFFFF"/>
                </a:solidFill>
                <a:latin typeface="Arial Bold"/>
              </a:rPr>
              <a:t>AFTER-SCHOOL PROGRAMS </a:t>
            </a:r>
          </a:p>
        </p:txBody>
      </p:sp>
      <p:sp>
        <p:nvSpPr>
          <p:cNvPr id="7" name="Freeform 7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8" name="TextBox 8"/>
          <p:cNvSpPr txBox="1"/>
          <p:nvPr/>
        </p:nvSpPr>
        <p:spPr>
          <a:xfrm>
            <a:off x="7136945" y="2526803"/>
            <a:ext cx="9195936" cy="8802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115" lvl="1" indent="-269875">
              <a:buFont typeface="Arial,Sans-Serif"/>
              <a:buChar char="•"/>
            </a:pPr>
            <a:r>
              <a:rPr lang="en-US" sz="4000" dirty="0">
                <a:latin typeface="Arial"/>
                <a:cs typeface="Arial"/>
              </a:rPr>
              <a:t>SNO came together in 2008 as a Network </a:t>
            </a:r>
            <a:endParaRPr lang="en-US" sz="4000" dirty="0"/>
          </a:p>
          <a:p>
            <a:pPr marL="742950" indent="-285750">
              <a:buFont typeface="Arial"/>
              <a:buChar char="•"/>
            </a:pPr>
            <a:endParaRPr lang="en-US" sz="4000" dirty="0">
              <a:latin typeface="Arial"/>
              <a:cs typeface="Arial"/>
            </a:endParaRPr>
          </a:p>
          <a:p>
            <a:pPr marL="539115" lvl="1" indent="-269875">
              <a:buFont typeface="Arial,Sans-Serif"/>
              <a:buChar char="•"/>
            </a:pPr>
            <a:r>
              <a:rPr lang="en-US" sz="4000" dirty="0">
                <a:latin typeface="Arial"/>
                <a:cs typeface="Arial"/>
              </a:rPr>
              <a:t>Shared best practices and resources</a:t>
            </a:r>
          </a:p>
          <a:p>
            <a:pPr marL="742950" indent="-285750">
              <a:buFont typeface="Arial"/>
              <a:buChar char="•"/>
            </a:pPr>
            <a:endParaRPr lang="en-US" sz="4000" dirty="0">
              <a:latin typeface="Arial"/>
              <a:cs typeface="Arial"/>
            </a:endParaRPr>
          </a:p>
          <a:p>
            <a:pPr marL="539115" lvl="1" indent="-269875">
              <a:buFont typeface="Arial,Sans-Serif"/>
              <a:buChar char="•"/>
            </a:pPr>
            <a:r>
              <a:rPr lang="en-US" sz="4000" dirty="0">
                <a:latin typeface="Arial"/>
                <a:cs typeface="Arial"/>
              </a:rPr>
              <a:t>Organized Provincial initiatives</a:t>
            </a:r>
          </a:p>
          <a:p>
            <a:pPr marL="539115" lvl="1" indent="-269875">
              <a:buFont typeface="Arial,Sans-Serif"/>
              <a:buChar char="•"/>
            </a:pPr>
            <a:endParaRPr lang="en-US" sz="4000" dirty="0">
              <a:latin typeface="Arial"/>
              <a:cs typeface="Arial"/>
            </a:endParaRPr>
          </a:p>
          <a:p>
            <a:pPr marL="539115" lvl="1" indent="-269875">
              <a:buFont typeface="Arial,Sans-Serif"/>
              <a:buChar char="•"/>
            </a:pPr>
            <a:r>
              <a:rPr lang="en-US" sz="4000" dirty="0">
                <a:latin typeface="Arial"/>
                <a:cs typeface="Arial"/>
              </a:rPr>
              <a:t>Ministry funding for FLC positions in 2013</a:t>
            </a:r>
          </a:p>
          <a:p>
            <a:pPr marL="539115" lvl="1" indent="-269875">
              <a:buFont typeface="Arial,Sans-Serif"/>
              <a:buChar char="•"/>
            </a:pPr>
            <a:endParaRPr lang="en-US" sz="4000" dirty="0">
              <a:latin typeface="Arial"/>
              <a:cs typeface="Arial"/>
            </a:endParaRPr>
          </a:p>
          <a:p>
            <a:pPr marL="539115" lvl="1" indent="-269875">
              <a:buFont typeface="Arial,Sans-Serif"/>
              <a:buChar char="•"/>
            </a:pPr>
            <a:r>
              <a:rPr lang="en-US" sz="4000" dirty="0">
                <a:latin typeface="Arial"/>
                <a:cs typeface="Arial"/>
              </a:rPr>
              <a:t>Ministry Funding 2016-2019</a:t>
            </a:r>
          </a:p>
          <a:p>
            <a:pPr marL="539115" lvl="1" indent="-269875">
              <a:buFont typeface="Arial,Sans-Serif"/>
              <a:buChar char="•"/>
            </a:pPr>
            <a:endParaRPr lang="en-US" sz="4400" dirty="0">
              <a:latin typeface="Arial"/>
              <a:cs typeface="Arial"/>
            </a:endParaRPr>
          </a:p>
          <a:p>
            <a:pPr marL="539115" lvl="1" indent="-269875">
              <a:buFont typeface="Arial,Sans-Serif"/>
              <a:buChar char="•"/>
            </a:pPr>
            <a:endParaRPr lang="en-US" sz="4400" dirty="0">
              <a:latin typeface="Arial"/>
              <a:cs typeface="Arial"/>
            </a:endParaRPr>
          </a:p>
          <a:p>
            <a:pPr marL="755650" lvl="1" indent="-377825">
              <a:buFont typeface="Arial"/>
              <a:buChar char="•"/>
            </a:pPr>
            <a:endParaRPr lang="en-US" sz="4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99112" y="1487395"/>
            <a:ext cx="6359236" cy="273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7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028700" y="957286"/>
            <a:ext cx="15509851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00"/>
              </a:lnSpc>
              <a:spcBef>
                <a:spcPct val="0"/>
              </a:spcBef>
            </a:pPr>
            <a:r>
              <a:rPr lang="en-US" sz="9000" dirty="0">
                <a:solidFill>
                  <a:srgbClr val="A1CD43"/>
                </a:solidFill>
                <a:latin typeface="Arial Bold"/>
              </a:rPr>
              <a:t>Present</a:t>
            </a:r>
            <a:endParaRPr lang="en-US" sz="9000" dirty="0">
              <a:solidFill>
                <a:srgbClr val="A1CD43"/>
              </a:solidFill>
              <a:latin typeface="Arial Bold"/>
              <a:cs typeface="Arial Bold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1028700" y="2188392"/>
            <a:ext cx="5816135" cy="7192269"/>
          </a:xfrm>
          <a:custGeom>
            <a:avLst/>
            <a:gdLst/>
            <a:ahLst/>
            <a:cxnLst/>
            <a:rect l="l" t="t" r="r" b="b"/>
            <a:pathLst>
              <a:path w="5816135" h="7192269">
                <a:moveTo>
                  <a:pt x="5816135" y="0"/>
                </a:moveTo>
                <a:lnTo>
                  <a:pt x="0" y="0"/>
                </a:lnTo>
                <a:lnTo>
                  <a:pt x="0" y="7192269"/>
                </a:lnTo>
                <a:lnTo>
                  <a:pt x="5816135" y="7192269"/>
                </a:lnTo>
                <a:lnTo>
                  <a:pt x="5816135" y="0"/>
                </a:lnTo>
                <a:close/>
              </a:path>
            </a:pathLst>
          </a:custGeom>
          <a:blipFill>
            <a:blip r:embed="rId2"/>
            <a:stretch>
              <a:fillRect t="-1241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Freeform 5"/>
          <p:cNvSpPr/>
          <p:nvPr/>
        </p:nvSpPr>
        <p:spPr>
          <a:xfrm>
            <a:off x="1438180" y="7700755"/>
            <a:ext cx="2448071" cy="1836054"/>
          </a:xfrm>
          <a:custGeom>
            <a:avLst/>
            <a:gdLst/>
            <a:ahLst/>
            <a:cxnLst/>
            <a:rect l="l" t="t" r="r" b="b"/>
            <a:pathLst>
              <a:path w="2448071" h="1836054">
                <a:moveTo>
                  <a:pt x="0" y="0"/>
                </a:moveTo>
                <a:lnTo>
                  <a:pt x="2448071" y="0"/>
                </a:lnTo>
                <a:lnTo>
                  <a:pt x="2448071" y="1836054"/>
                </a:lnTo>
                <a:lnTo>
                  <a:pt x="0" y="1836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/>
          <p:cNvSpPr txBox="1"/>
          <p:nvPr/>
        </p:nvSpPr>
        <p:spPr>
          <a:xfrm>
            <a:off x="11614810" y="3522736"/>
            <a:ext cx="1108647" cy="451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4"/>
              </a:lnSpc>
            </a:pPr>
            <a:r>
              <a:rPr lang="en-US" sz="1124">
                <a:solidFill>
                  <a:srgbClr val="FFFFFF"/>
                </a:solidFill>
                <a:latin typeface="Arial Bold"/>
              </a:rPr>
              <a:t>AFTER-SCHOOL PROGRAMS </a:t>
            </a:r>
          </a:p>
        </p:txBody>
      </p:sp>
      <p:sp>
        <p:nvSpPr>
          <p:cNvPr id="7" name="Freeform 7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8" name="TextBox 8"/>
          <p:cNvSpPr txBox="1"/>
          <p:nvPr/>
        </p:nvSpPr>
        <p:spPr>
          <a:xfrm>
            <a:off x="7182665" y="3227843"/>
            <a:ext cx="9195936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115" lvl="1" indent="-269875">
              <a:buFont typeface="Arial,Sans-Serif"/>
              <a:buChar char="•"/>
            </a:pPr>
            <a:r>
              <a:rPr lang="en-US" sz="4400" dirty="0">
                <a:latin typeface="Arial"/>
                <a:cs typeface="Arial"/>
              </a:rPr>
              <a:t>We continue to work together as a Network advancing Ontario initiatives</a:t>
            </a:r>
          </a:p>
          <a:p>
            <a:pPr marL="539115" lvl="1" indent="-269875">
              <a:buFont typeface="Arial,Sans-Serif"/>
              <a:buChar char="•"/>
            </a:pPr>
            <a:endParaRPr lang="en-US" sz="4400" dirty="0">
              <a:latin typeface="Arial"/>
              <a:cs typeface="Arial"/>
            </a:endParaRPr>
          </a:p>
          <a:p>
            <a:pPr marL="539115" lvl="1" indent="-269875">
              <a:buFont typeface="Arial,Sans-Serif"/>
              <a:buChar char="•"/>
            </a:pPr>
            <a:r>
              <a:rPr lang="en-US" sz="4400" dirty="0">
                <a:latin typeface="Arial"/>
                <a:cs typeface="Arial"/>
              </a:rPr>
              <a:t>Ministry continues to fund us</a:t>
            </a:r>
          </a:p>
          <a:p>
            <a:pPr marL="539115" lvl="1" indent="-269875">
              <a:buFont typeface="Arial,Sans-Serif"/>
              <a:buChar char="•"/>
            </a:pPr>
            <a:endParaRPr lang="en-US" sz="4400" dirty="0">
              <a:latin typeface="Arial"/>
              <a:cs typeface="Arial"/>
            </a:endParaRPr>
          </a:p>
          <a:p>
            <a:pPr marL="539115" lvl="1" indent="-269875">
              <a:buFont typeface="Arial,Sans-Serif"/>
              <a:buChar char="•"/>
            </a:pPr>
            <a:r>
              <a:rPr lang="en-US" sz="4400" dirty="0">
                <a:latin typeface="Arial"/>
                <a:cs typeface="Arial"/>
              </a:rPr>
              <a:t>Partnerships</a:t>
            </a:r>
          </a:p>
          <a:p>
            <a:pPr marL="539115" lvl="1" indent="-269875">
              <a:buFont typeface="Arial,Sans-Serif"/>
              <a:buChar char="•"/>
            </a:pPr>
            <a:endParaRPr lang="en-US" sz="4400" dirty="0">
              <a:latin typeface="Arial"/>
              <a:cs typeface="Arial"/>
            </a:endParaRPr>
          </a:p>
          <a:p>
            <a:pPr marL="539115" lvl="1" indent="-269875">
              <a:buFont typeface="Arial,Sans-Serif"/>
              <a:buChar char="•"/>
            </a:pPr>
            <a:r>
              <a:rPr lang="en-US" sz="4400" dirty="0">
                <a:latin typeface="Arial"/>
                <a:cs typeface="Arial"/>
              </a:rPr>
              <a:t>Shared Resources</a:t>
            </a:r>
          </a:p>
          <a:p>
            <a:pPr marL="742950" indent="-285750">
              <a:buFont typeface="Arial"/>
              <a:buChar char="•"/>
            </a:pPr>
            <a:endParaRPr lang="en-US" sz="4400" dirty="0">
              <a:latin typeface="Arial"/>
              <a:cs typeface="Arial"/>
            </a:endParaRPr>
          </a:p>
          <a:p>
            <a:pPr marL="755650" lvl="1" indent="-377825">
              <a:buFont typeface="Arial"/>
              <a:buChar char="•"/>
            </a:pPr>
            <a:endParaRPr lang="en-US" sz="4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8082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6720" y="1487394"/>
            <a:ext cx="13731240" cy="320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7"/>
              </a:lnSpc>
              <a:spcBef>
                <a:spcPct val="0"/>
              </a:spcBef>
            </a:pPr>
            <a:r>
              <a:rPr lang="en-CA" sz="4400" dirty="0">
                <a:latin typeface="Arial" panose="020B0604020202020204" pitchFamily="34" charset="0"/>
                <a:cs typeface="Arial" panose="020B0604020202020204" pitchFamily="34" charset="0"/>
              </a:rPr>
              <a:t>Community Partnerships/Advisory Flow Chart</a:t>
            </a:r>
            <a:endParaRPr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614810" y="3522736"/>
            <a:ext cx="1108647" cy="451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4"/>
              </a:lnSpc>
            </a:pPr>
            <a:r>
              <a:rPr lang="en-US" sz="1124">
                <a:solidFill>
                  <a:srgbClr val="FFFFFF"/>
                </a:solidFill>
                <a:latin typeface="Arial Bold"/>
              </a:rPr>
              <a:t>AFTER-SCHOOL PROGRAMS </a:t>
            </a:r>
          </a:p>
        </p:txBody>
      </p:sp>
      <p:sp>
        <p:nvSpPr>
          <p:cNvPr id="7" name="Freeform 7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B1B37E33-7AA2-78E6-BE2A-BC1963DE54D7}"/>
              </a:ext>
            </a:extLst>
          </p:cNvPr>
          <p:cNvSpPr txBox="1"/>
          <p:nvPr/>
        </p:nvSpPr>
        <p:spPr>
          <a:xfrm>
            <a:off x="914400" y="2621280"/>
            <a:ext cx="1595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C:\Users\cvmcd\OneDrive - Toronto Foundation for Student Success\Desktop\May 2024 Advisory SNO flowchart and contacts.docx</a:t>
            </a:r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103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9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332404" y="370996"/>
            <a:ext cx="10290649" cy="10650089"/>
          </a:xfrm>
          <a:custGeom>
            <a:avLst/>
            <a:gdLst/>
            <a:ahLst/>
            <a:cxnLst/>
            <a:rect l="l" t="t" r="r" b="b"/>
            <a:pathLst>
              <a:path w="10290649" h="10650089">
                <a:moveTo>
                  <a:pt x="0" y="0"/>
                </a:moveTo>
                <a:lnTo>
                  <a:pt x="10290649" y="0"/>
                </a:lnTo>
                <a:lnTo>
                  <a:pt x="10290649" y="10650089"/>
                </a:lnTo>
                <a:lnTo>
                  <a:pt x="0" y="106500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TextBox 4"/>
          <p:cNvSpPr txBox="1"/>
          <p:nvPr/>
        </p:nvSpPr>
        <p:spPr>
          <a:xfrm>
            <a:off x="7010905" y="3514529"/>
            <a:ext cx="10486428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9000" dirty="0">
                <a:solidFill>
                  <a:srgbClr val="FFFFFF"/>
                </a:solidFill>
                <a:latin typeface="Arial Bold"/>
              </a:rPr>
              <a:t>Future</a:t>
            </a:r>
          </a:p>
        </p:txBody>
      </p:sp>
      <p:sp>
        <p:nvSpPr>
          <p:cNvPr id="5" name="Freeform 5"/>
          <p:cNvSpPr/>
          <p:nvPr/>
        </p:nvSpPr>
        <p:spPr>
          <a:xfrm flipH="1">
            <a:off x="0" y="7464078"/>
            <a:ext cx="5195797" cy="3557007"/>
          </a:xfrm>
          <a:custGeom>
            <a:avLst/>
            <a:gdLst/>
            <a:ahLst/>
            <a:cxnLst/>
            <a:rect l="l" t="t" r="r" b="b"/>
            <a:pathLst>
              <a:path w="5195797" h="3557007">
                <a:moveTo>
                  <a:pt x="5195797" y="0"/>
                </a:moveTo>
                <a:lnTo>
                  <a:pt x="0" y="0"/>
                </a:lnTo>
                <a:lnTo>
                  <a:pt x="0" y="3557007"/>
                </a:lnTo>
                <a:lnTo>
                  <a:pt x="5195797" y="3557007"/>
                </a:lnTo>
                <a:lnTo>
                  <a:pt x="5195797" y="0"/>
                </a:lnTo>
                <a:close/>
              </a:path>
            </a:pathLst>
          </a:custGeom>
          <a:blipFill>
            <a:blip r:embed="rId3"/>
            <a:stretch>
              <a:fillRect l="-3360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Freeform 6"/>
          <p:cNvSpPr/>
          <p:nvPr/>
        </p:nvSpPr>
        <p:spPr>
          <a:xfrm rot="-10800000">
            <a:off x="0" y="-4296"/>
            <a:ext cx="18288000" cy="248699"/>
          </a:xfrm>
          <a:custGeom>
            <a:avLst/>
            <a:gdLst/>
            <a:ahLst/>
            <a:cxnLst/>
            <a:rect l="l" t="t" r="r" b="b"/>
            <a:pathLst>
              <a:path w="18288000" h="248699">
                <a:moveTo>
                  <a:pt x="0" y="0"/>
                </a:moveTo>
                <a:lnTo>
                  <a:pt x="18288000" y="0"/>
                </a:lnTo>
                <a:lnTo>
                  <a:pt x="18288000" y="248699"/>
                </a:lnTo>
                <a:lnTo>
                  <a:pt x="0" y="248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8622" b="-1137494"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5d6c79d-2e41-461c-9a1c-00de1bb702d7">
      <UserInfo>
        <DisplayName>Lindsay McRae</DisplayName>
        <AccountId>14</AccountId>
        <AccountType/>
      </UserInfo>
      <UserInfo>
        <DisplayName>Viviane Degagne</DisplayName>
        <AccountId>172</AccountId>
        <AccountType/>
      </UserInfo>
    </SharedWithUsers>
    <lcf76f155ced4ddcb4097134ff3c332f xmlns="b46602bb-e8d2-4ac2-9275-46ed7aa3ca33">
      <Terms xmlns="http://schemas.microsoft.com/office/infopath/2007/PartnerControls"/>
    </lcf76f155ced4ddcb4097134ff3c332f>
    <TaxCatchAll xmlns="9bf42667-6f34-42e4-a077-f5c57729574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7D725D77752543890C6C2C126774AF" ma:contentTypeVersion="14" ma:contentTypeDescription="Create a new document." ma:contentTypeScope="" ma:versionID="5328dcd6440c34b5bfbda6acdc192752">
  <xsd:schema xmlns:xsd="http://www.w3.org/2001/XMLSchema" xmlns:xs="http://www.w3.org/2001/XMLSchema" xmlns:p="http://schemas.microsoft.com/office/2006/metadata/properties" xmlns:ns2="b46602bb-e8d2-4ac2-9275-46ed7aa3ca33" xmlns:ns3="9bf42667-6f34-42e4-a077-f5c57729574d" xmlns:ns4="15d6c79d-2e41-461c-9a1c-00de1bb702d7" targetNamespace="http://schemas.microsoft.com/office/2006/metadata/properties" ma:root="true" ma:fieldsID="0036d2c1248f534f20f9a938f000b550" ns2:_="" ns3:_="" ns4:_="">
    <xsd:import namespace="b46602bb-e8d2-4ac2-9275-46ed7aa3ca33"/>
    <xsd:import namespace="9bf42667-6f34-42e4-a077-f5c57729574d"/>
    <xsd:import namespace="15d6c79d-2e41-461c-9a1c-00de1bb702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6602bb-e8d2-4ac2-9275-46ed7aa3ca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5a31abd-f6ae-449c-95ed-de830ac83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f42667-6f34-42e4-a077-f5c57729574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0e3f0eb1-0371-4a6a-abc5-4a806015c249}" ma:internalName="TaxCatchAll" ma:showField="CatchAllData" ma:web="9bf42667-6f34-42e4-a077-f5c5772957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d6c79d-2e41-461c-9a1c-00de1bb702d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9A030B-821F-47FE-92FC-708D7ACED4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F59D84-D466-4BF3-9A0F-870DDF270B7A}">
  <ds:schemaRefs>
    <ds:schemaRef ds:uri="http://schemas.microsoft.com/office/2006/metadata/properties"/>
    <ds:schemaRef ds:uri="http://schemas.microsoft.com/office/infopath/2007/PartnerControls"/>
    <ds:schemaRef ds:uri="15d6c79d-2e41-461c-9a1c-00de1bb702d7"/>
    <ds:schemaRef ds:uri="b46602bb-e8d2-4ac2-9275-46ed7aa3ca33"/>
    <ds:schemaRef ds:uri="9bf42667-6f34-42e4-a077-f5c57729574d"/>
  </ds:schemaRefs>
</ds:datastoreItem>
</file>

<file path=customXml/itemProps3.xml><?xml version="1.0" encoding="utf-8"?>
<ds:datastoreItem xmlns:ds="http://schemas.openxmlformats.org/officeDocument/2006/customXml" ds:itemID="{6E66C19B-6D9F-4216-A938-BBF3EE9F0D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6602bb-e8d2-4ac2-9275-46ed7aa3ca33"/>
    <ds:schemaRef ds:uri="9bf42667-6f34-42e4-a077-f5c57729574d"/>
    <ds:schemaRef ds:uri="15d6c79d-2e41-461c-9a1c-00de1bb702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410</Words>
  <Application>Microsoft Office PowerPoint</Application>
  <PresentationFormat>Custom</PresentationFormat>
  <Paragraphs>94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 Bold</vt:lpstr>
      <vt:lpstr>Glacial Indifference Bold</vt:lpstr>
      <vt:lpstr>Arial</vt:lpstr>
      <vt:lpstr>Calibri</vt:lpstr>
      <vt:lpstr>Arial Light</vt:lpstr>
      <vt:lpstr>Aptos</vt:lpstr>
      <vt:lpstr>Arial,Sans-Serif</vt:lpstr>
      <vt:lpstr>Arial Semi-Bold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SNO Presentation - July 2023 - Draft</dc:title>
  <dc:creator>McRae, Lindsay</dc:creator>
  <cp:lastModifiedBy>Viviane Degagne</cp:lastModifiedBy>
  <cp:revision>31</cp:revision>
  <dcterms:created xsi:type="dcterms:W3CDTF">2006-08-16T00:00:00Z</dcterms:created>
  <dcterms:modified xsi:type="dcterms:W3CDTF">2024-10-18T21:23:59Z</dcterms:modified>
  <dc:identifier>DAFnCMEWsrA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0x010100B87D725D77752543890C6C2C126774AF</vt:lpwstr>
  </property>
</Properties>
</file>